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7" r:id="rId3"/>
    <p:sldId id="312" r:id="rId4"/>
    <p:sldId id="313" r:id="rId5"/>
    <p:sldId id="31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684A"/>
    <a:srgbClr val="003C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5"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15AE5E2-73D8-4CE6-BA8A-D17B1337991F}"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721694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5AE5E2-73D8-4CE6-BA8A-D17B1337991F}"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2179795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5AE5E2-73D8-4CE6-BA8A-D17B1337991F}"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511765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Clean Slide">
    <p:spTree>
      <p:nvGrpSpPr>
        <p:cNvPr id="1" name=""/>
        <p:cNvGrpSpPr/>
        <p:nvPr/>
      </p:nvGrpSpPr>
      <p:grpSpPr>
        <a:xfrm>
          <a:off x="0" y="0"/>
          <a:ext cx="0" cy="0"/>
          <a:chOff x="0" y="0"/>
          <a:chExt cx="0" cy="0"/>
        </a:xfrm>
      </p:grpSpPr>
      <p:sp>
        <p:nvSpPr>
          <p:cNvPr id="19" name="Slide Number"/>
          <p:cNvSpPr>
            <a:spLocks noGrp="1"/>
          </p:cNvSpPr>
          <p:nvPr>
            <p:ph type="sldNum" sz="quarter" idx="2"/>
          </p:nvPr>
        </p:nvSpPr>
        <p:spPr>
          <a:xfrm>
            <a:off x="11775939" y="184150"/>
            <a:ext cx="311423" cy="323850"/>
          </a:xfrm>
          <a:prstGeom prst="rect">
            <a:avLst/>
          </a:prstGeom>
        </p:spPr>
        <p:txBody>
          <a:bodyPr/>
          <a:lstStyle>
            <a:lvl1pPr>
              <a:defRPr>
                <a:solidFill>
                  <a:srgbClr val="FFFFFF"/>
                </a:solidFill>
              </a:defRPr>
            </a:lvl1pPr>
          </a:lstStyle>
          <a:p>
            <a:fld id="{86CB4B4D-7CA3-9044-876B-883B54F8677D}" type="slidenum">
              <a:t>‹#›</a:t>
            </a:fld>
            <a:endParaRPr/>
          </a:p>
        </p:txBody>
      </p:sp>
    </p:spTree>
    <p:extLst>
      <p:ext uri="{BB962C8B-B14F-4D97-AF65-F5344CB8AC3E}">
        <p14:creationId xmlns:p14="http://schemas.microsoft.com/office/powerpoint/2010/main" val="65546029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5AE5E2-73D8-4CE6-BA8A-D17B1337991F}"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3033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5AE5E2-73D8-4CE6-BA8A-D17B1337991F}"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2993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5AE5E2-73D8-4CE6-BA8A-D17B1337991F}"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96540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5AE5E2-73D8-4CE6-BA8A-D17B1337991F}" type="datetimeFigureOut">
              <a:rPr lang="en-US" smtClean="0"/>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22679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5AE5E2-73D8-4CE6-BA8A-D17B1337991F}" type="datetimeFigureOut">
              <a:rPr lang="en-US" smtClean="0"/>
              <a:t>3/17/2025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256271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AE5E2-73D8-4CE6-BA8A-D17B1337991F}" type="datetimeFigureOut">
              <a:rPr lang="en-US" smtClean="0"/>
              <a:t>3/17/2025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18045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5AE5E2-73D8-4CE6-BA8A-D17B1337991F}"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42931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5AE5E2-73D8-4CE6-BA8A-D17B1337991F}"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95763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AE5E2-73D8-4CE6-BA8A-D17B1337991F}" type="datetimeFigureOut">
              <a:rPr lang="en-US" smtClean="0"/>
              <a:t>3/17/2025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99B38-6FB5-46AE-9710-4126ECE7D4A8}" type="slidenum">
              <a:rPr lang="en-US" smtClean="0"/>
              <a:t>‹#›</a:t>
            </a:fld>
            <a:endParaRPr lang="en-US"/>
          </a:p>
        </p:txBody>
      </p:sp>
    </p:spTree>
    <p:extLst>
      <p:ext uri="{BB962C8B-B14F-4D97-AF65-F5344CB8AC3E}">
        <p14:creationId xmlns:p14="http://schemas.microsoft.com/office/powerpoint/2010/main" val="922166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Input 3"/>
          <p:cNvSpPr/>
          <p:nvPr/>
        </p:nvSpPr>
        <p:spPr>
          <a:xfrm rot="5400000">
            <a:off x="877711" y="-895129"/>
            <a:ext cx="6858000" cy="8613422"/>
          </a:xfrm>
          <a:prstGeom prst="flowChartManualInput">
            <a:avLst/>
          </a:prstGeom>
          <a:solidFill>
            <a:srgbClr val="003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6" name="Picture 5">
            <a:extLst>
              <a:ext uri="{FF2B5EF4-FFF2-40B4-BE49-F238E27FC236}">
                <a16:creationId xmlns:a16="http://schemas.microsoft.com/office/drawing/2014/main" id="{AB92997C-905B-274F-91B1-150664FDA985}"/>
              </a:ext>
            </a:extLst>
          </p:cNvPr>
          <p:cNvPicPr>
            <a:picLocks noChangeAspect="1"/>
          </p:cNvPicPr>
          <p:nvPr/>
        </p:nvPicPr>
        <p:blipFill rotWithShape="1">
          <a:blip r:embed="rId2">
            <a:extLst>
              <a:ext uri="{28A0092B-C50C-407E-A947-70E740481C1C}">
                <a14:useLocalDpi xmlns:a14="http://schemas.microsoft.com/office/drawing/2010/main"/>
              </a:ext>
            </a:extLst>
          </a:blip>
          <a:srcRect t="11774" r="78609" b="68446"/>
          <a:stretch/>
        </p:blipFill>
        <p:spPr>
          <a:xfrm>
            <a:off x="9764889" y="4926172"/>
            <a:ext cx="1614311" cy="1931828"/>
          </a:xfrm>
          <a:prstGeom prst="rect">
            <a:avLst/>
          </a:prstGeom>
        </p:spPr>
      </p:pic>
      <p:sp>
        <p:nvSpPr>
          <p:cNvPr id="9" name="Rectangle 8"/>
          <p:cNvSpPr/>
          <p:nvPr/>
        </p:nvSpPr>
        <p:spPr>
          <a:xfrm rot="20736241">
            <a:off x="7760268" y="-196460"/>
            <a:ext cx="383355" cy="7444583"/>
          </a:xfrm>
          <a:prstGeom prst="rect">
            <a:avLst/>
          </a:prstGeom>
          <a:solidFill>
            <a:srgbClr val="81684A"/>
          </a:solidFill>
          <a:ln>
            <a:solidFill>
              <a:srgbClr val="8168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03485" y="524556"/>
            <a:ext cx="6550471" cy="338554"/>
          </a:xfrm>
          <a:prstGeom prst="rect">
            <a:avLst/>
          </a:prstGeom>
        </p:spPr>
        <p:txBody>
          <a:bodyPr wrap="square">
            <a:spAutoFit/>
          </a:bodyPr>
          <a:lstStyle/>
          <a:p>
            <a:r>
              <a:rPr lang="en-US" sz="1600" spc="1476" dirty="0">
                <a:solidFill>
                  <a:schemeClr val="bg1"/>
                </a:solidFill>
                <a:latin typeface="Open Sans" panose="020B0606030504020204" pitchFamily="34" charset="0"/>
                <a:ea typeface="Open Sans" panose="020B0606030504020204" pitchFamily="34" charset="0"/>
                <a:cs typeface="Open Sans" panose="020B0606030504020204" pitchFamily="34" charset="0"/>
              </a:rPr>
              <a:t>TEXAS REGIONAL BANK</a:t>
            </a:r>
            <a:endParaRPr lang="en-US" sz="1600" dirty="0">
              <a:solidFill>
                <a:schemeClr val="bg1"/>
              </a:solidFill>
              <a:latin typeface="Open Sans" panose="020B0606030504020204"/>
            </a:endParaRPr>
          </a:p>
        </p:txBody>
      </p:sp>
      <p:sp>
        <p:nvSpPr>
          <p:cNvPr id="15" name="Annual…"/>
          <p:cNvSpPr/>
          <p:nvPr/>
        </p:nvSpPr>
        <p:spPr>
          <a:xfrm>
            <a:off x="403485" y="2908632"/>
            <a:ext cx="7188215" cy="5539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4000" dirty="0">
                <a:solidFill>
                  <a:schemeClr val="bg1"/>
                </a:solidFill>
                <a:latin typeface="Open Sans" panose="020B0606030504020204" pitchFamily="34" charset="0"/>
                <a:ea typeface="Open Sans" panose="020B0606030504020204" pitchFamily="34" charset="0"/>
                <a:cs typeface="Open Sans" panose="020B0606030504020204" pitchFamily="34" charset="0"/>
              </a:rPr>
              <a:t>Money bingo!</a:t>
            </a:r>
            <a:endParaRPr sz="4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3EB6C22B-712E-4F1B-F223-441FC03016C4}"/>
              </a:ext>
            </a:extLst>
          </p:cNvPr>
          <p:cNvSpPr txBox="1"/>
          <p:nvPr/>
        </p:nvSpPr>
        <p:spPr>
          <a:xfrm>
            <a:off x="6503350" y="6434983"/>
            <a:ext cx="1743342" cy="261610"/>
          </a:xfrm>
          <a:prstGeom prst="rect">
            <a:avLst/>
          </a:prstGeom>
          <a:noFill/>
        </p:spPr>
        <p:txBody>
          <a:bodyPr wrap="square" rtlCol="0">
            <a:spAutoFit/>
          </a:bodyPr>
          <a:lstStyle/>
          <a:p>
            <a:r>
              <a:rPr lang="en-US" sz="1100" dirty="0">
                <a:solidFill>
                  <a:schemeClr val="bg1"/>
                </a:solidFill>
              </a:rPr>
              <a:t>Member FDIC</a:t>
            </a:r>
          </a:p>
        </p:txBody>
      </p:sp>
    </p:spTree>
    <p:extLst>
      <p:ext uri="{BB962C8B-B14F-4D97-AF65-F5344CB8AC3E}">
        <p14:creationId xmlns:p14="http://schemas.microsoft.com/office/powerpoint/2010/main" val="28266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305528"/>
            <a:ext cx="12192001" cy="1292662"/>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7200" dirty="0">
                <a:solidFill>
                  <a:srgbClr val="94785B"/>
                </a:solidFill>
                <a:latin typeface="Open Sans" panose="020B0606030504020204" pitchFamily="34" charset="0"/>
                <a:ea typeface="Open Sans" panose="020B0606030504020204" pitchFamily="34" charset="0"/>
                <a:cs typeface="Open Sans" panose="020B0606030504020204" pitchFamily="34" charset="0"/>
              </a:rPr>
              <a:t>Coin values</a:t>
            </a:r>
            <a:endParaRPr sz="72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a:p>
            <a:pPr algn="ctr" defTabSz="577850">
              <a:lnSpc>
                <a:spcPct val="80000"/>
              </a:lnSpc>
              <a:defRPr sz="7200" b="1" cap="all" spc="-72">
                <a:solidFill>
                  <a:srgbClr val="9BA7B1"/>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1998489"/>
            <a:ext cx="6207582" cy="2791198"/>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buClr>
                <a:srgbClr val="003C69"/>
              </a:buClr>
            </a:pPr>
            <a:endParaRPr sz="2700" dirty="0">
              <a:solidFill>
                <a:schemeClr val="tx1"/>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close up of coins&#10;&#10;AI-generated content may be incorrect.">
            <a:extLst>
              <a:ext uri="{FF2B5EF4-FFF2-40B4-BE49-F238E27FC236}">
                <a16:creationId xmlns:a16="http://schemas.microsoft.com/office/drawing/2014/main" id="{C41A5D25-965D-14C0-417B-6B68781949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4749" y="1400324"/>
            <a:ext cx="4762500" cy="5124450"/>
          </a:xfrm>
          <a:prstGeom prst="rect">
            <a:avLst/>
          </a:prstGeom>
        </p:spPr>
      </p:pic>
    </p:spTree>
    <p:extLst>
      <p:ext uri="{BB962C8B-B14F-4D97-AF65-F5344CB8AC3E}">
        <p14:creationId xmlns:p14="http://schemas.microsoft.com/office/powerpoint/2010/main" val="231947577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2" y="412398"/>
            <a:ext cx="12192001" cy="68884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2800" dirty="0">
                <a:solidFill>
                  <a:srgbClr val="94785B"/>
                </a:solidFill>
                <a:latin typeface="Open Sans" panose="020B0606030504020204" pitchFamily="34" charset="0"/>
                <a:ea typeface="Open Sans" panose="020B0606030504020204" pitchFamily="34" charset="0"/>
                <a:cs typeface="Open Sans" panose="020B0606030504020204" pitchFamily="34" charset="0"/>
              </a:rPr>
              <a:t>Match each coin with its value</a:t>
            </a:r>
            <a:endParaRPr sz="28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a:p>
            <a:pPr algn="ctr" defTabSz="577850">
              <a:lnSpc>
                <a:spcPct val="80000"/>
              </a:lnSpc>
              <a:defRPr sz="7200" b="1" cap="all" spc="-72">
                <a:solidFill>
                  <a:srgbClr val="9BA7B1"/>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1998489"/>
            <a:ext cx="6207582" cy="2791198"/>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buClr>
                <a:srgbClr val="003C69"/>
              </a:buClr>
            </a:pPr>
            <a:endParaRPr sz="2700" dirty="0">
              <a:solidFill>
                <a:schemeClr val="tx1"/>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22C99964-8909-C6D5-6BD9-6B2027A9872A}"/>
              </a:ext>
            </a:extLst>
          </p:cNvPr>
          <p:cNvPicPr>
            <a:picLocks noChangeAspect="1"/>
          </p:cNvPicPr>
          <p:nvPr/>
        </p:nvPicPr>
        <p:blipFill>
          <a:blip r:embed="rId3"/>
          <a:stretch>
            <a:fillRect/>
          </a:stretch>
        </p:blipFill>
        <p:spPr>
          <a:xfrm>
            <a:off x="3662136" y="1186291"/>
            <a:ext cx="4867723" cy="5370638"/>
          </a:xfrm>
          <a:prstGeom prst="rect">
            <a:avLst/>
          </a:prstGeom>
        </p:spPr>
      </p:pic>
    </p:spTree>
    <p:extLst>
      <p:ext uri="{BB962C8B-B14F-4D97-AF65-F5344CB8AC3E}">
        <p14:creationId xmlns:p14="http://schemas.microsoft.com/office/powerpoint/2010/main" val="171597293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2" y="412398"/>
            <a:ext cx="12192001" cy="68884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2800" dirty="0">
                <a:solidFill>
                  <a:srgbClr val="94785B"/>
                </a:solidFill>
                <a:latin typeface="Open Sans" panose="020B0606030504020204" pitchFamily="34" charset="0"/>
                <a:ea typeface="Open Sans" panose="020B0606030504020204" pitchFamily="34" charset="0"/>
                <a:cs typeface="Open Sans" panose="020B0606030504020204" pitchFamily="34" charset="0"/>
              </a:rPr>
              <a:t>Add the coins and write the total value in cents</a:t>
            </a:r>
            <a:endParaRPr sz="2800" dirty="0">
              <a:solidFill>
                <a:srgbClr val="94785B"/>
              </a:solidFill>
              <a:latin typeface="Open Sans" panose="020B0606030504020204" pitchFamily="34" charset="0"/>
              <a:ea typeface="Open Sans" panose="020B0606030504020204" pitchFamily="34" charset="0"/>
              <a:cs typeface="Open Sans" panose="020B0606030504020204" pitchFamily="34" charset="0"/>
            </a:endParaRPr>
          </a:p>
          <a:p>
            <a:pPr algn="ctr" defTabSz="577850">
              <a:lnSpc>
                <a:spcPct val="80000"/>
              </a:lnSpc>
              <a:defRPr sz="7200" b="1" cap="all" spc="-72">
                <a:solidFill>
                  <a:srgbClr val="9BA7B1"/>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1998489"/>
            <a:ext cx="6207582" cy="2791198"/>
          </a:xfrm>
          <a:prstGeom prst="rect">
            <a:avLst/>
          </a:prstGeom>
          <a:ln w="12700"/>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buClr>
                <a:srgbClr val="003C69"/>
              </a:buClr>
            </a:pPr>
            <a:endParaRPr sz="2700" dirty="0">
              <a:solidFill>
                <a:schemeClr val="tx1"/>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5F6AE155-7401-1061-3588-C50C19F96CD6}"/>
              </a:ext>
            </a:extLst>
          </p:cNvPr>
          <p:cNvPicPr>
            <a:picLocks noChangeAspect="1"/>
          </p:cNvPicPr>
          <p:nvPr/>
        </p:nvPicPr>
        <p:blipFill>
          <a:blip r:embed="rId3"/>
          <a:stretch>
            <a:fillRect/>
          </a:stretch>
        </p:blipFill>
        <p:spPr>
          <a:xfrm>
            <a:off x="2712387" y="1035631"/>
            <a:ext cx="6767221" cy="5751319"/>
          </a:xfrm>
          <a:prstGeom prst="rect">
            <a:avLst/>
          </a:prstGeom>
        </p:spPr>
      </p:pic>
    </p:spTree>
    <p:extLst>
      <p:ext uri="{BB962C8B-B14F-4D97-AF65-F5344CB8AC3E}">
        <p14:creationId xmlns:p14="http://schemas.microsoft.com/office/powerpoint/2010/main" val="246677347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2" y="606297"/>
            <a:ext cx="12192001" cy="30104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80000"/>
              </a:lnSpc>
              <a:defRPr sz="7200" b="1" cap="all" spc="-72">
                <a:solidFill>
                  <a:srgbClr val="9BA7B1"/>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2171544" y="1998489"/>
            <a:ext cx="6207582" cy="2791198"/>
          </a:xfrm>
          <a:prstGeom prst="rect">
            <a:avLst/>
          </a:prstGeom>
          <a:ln w="12700"/>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buClr>
                <a:srgbClr val="003C69"/>
              </a:buClr>
            </a:pPr>
            <a:endParaRPr sz="2700" dirty="0">
              <a:solidFill>
                <a:schemeClr val="tx1"/>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6F370D6-84F0-1B2B-0784-DC8FA3E79111}"/>
              </a:ext>
            </a:extLst>
          </p:cNvPr>
          <p:cNvPicPr>
            <a:picLocks noChangeAspect="1"/>
          </p:cNvPicPr>
          <p:nvPr/>
        </p:nvPicPr>
        <p:blipFill>
          <a:blip r:embed="rId3"/>
          <a:stretch>
            <a:fillRect/>
          </a:stretch>
        </p:blipFill>
        <p:spPr>
          <a:xfrm>
            <a:off x="3024661" y="420634"/>
            <a:ext cx="5783438" cy="6437366"/>
          </a:xfrm>
          <a:prstGeom prst="rect">
            <a:avLst/>
          </a:prstGeom>
        </p:spPr>
      </p:pic>
      <p:pic>
        <p:nvPicPr>
          <p:cNvPr id="10" name="Picture 9">
            <a:extLst>
              <a:ext uri="{FF2B5EF4-FFF2-40B4-BE49-F238E27FC236}">
                <a16:creationId xmlns:a16="http://schemas.microsoft.com/office/drawing/2014/main" id="{744024F5-3587-4F88-DFD0-B20E50AA6082}"/>
              </a:ext>
            </a:extLst>
          </p:cNvPr>
          <p:cNvPicPr>
            <a:picLocks noChangeAspect="1"/>
          </p:cNvPicPr>
          <p:nvPr/>
        </p:nvPicPr>
        <p:blipFill>
          <a:blip r:embed="rId4"/>
          <a:stretch>
            <a:fillRect/>
          </a:stretch>
        </p:blipFill>
        <p:spPr>
          <a:xfrm>
            <a:off x="5412332" y="3582955"/>
            <a:ext cx="938408" cy="949580"/>
          </a:xfrm>
          <a:prstGeom prst="rect">
            <a:avLst/>
          </a:prstGeom>
        </p:spPr>
      </p:pic>
      <p:pic>
        <p:nvPicPr>
          <p:cNvPr id="24" name="Picture 23">
            <a:extLst>
              <a:ext uri="{FF2B5EF4-FFF2-40B4-BE49-F238E27FC236}">
                <a16:creationId xmlns:a16="http://schemas.microsoft.com/office/drawing/2014/main" id="{A1668C57-81CD-7284-E7E5-33E2DCE7CB2B}"/>
              </a:ext>
            </a:extLst>
          </p:cNvPr>
          <p:cNvPicPr>
            <a:picLocks noChangeAspect="1"/>
          </p:cNvPicPr>
          <p:nvPr/>
        </p:nvPicPr>
        <p:blipFill>
          <a:blip r:embed="rId4"/>
          <a:stretch>
            <a:fillRect/>
          </a:stretch>
        </p:blipFill>
        <p:spPr>
          <a:xfrm>
            <a:off x="4299349" y="1421379"/>
            <a:ext cx="938408" cy="949580"/>
          </a:xfrm>
          <a:prstGeom prst="rect">
            <a:avLst/>
          </a:prstGeom>
        </p:spPr>
      </p:pic>
      <p:pic>
        <p:nvPicPr>
          <p:cNvPr id="25" name="Picture 24">
            <a:extLst>
              <a:ext uri="{FF2B5EF4-FFF2-40B4-BE49-F238E27FC236}">
                <a16:creationId xmlns:a16="http://schemas.microsoft.com/office/drawing/2014/main" id="{9C3DD513-96C5-BCA0-9B58-47D2A4D5A84B}"/>
              </a:ext>
            </a:extLst>
          </p:cNvPr>
          <p:cNvPicPr>
            <a:picLocks noChangeAspect="1"/>
          </p:cNvPicPr>
          <p:nvPr/>
        </p:nvPicPr>
        <p:blipFill>
          <a:blip r:embed="rId4"/>
          <a:stretch>
            <a:fillRect/>
          </a:stretch>
        </p:blipFill>
        <p:spPr>
          <a:xfrm>
            <a:off x="4333469" y="2491753"/>
            <a:ext cx="938408" cy="949580"/>
          </a:xfrm>
          <a:prstGeom prst="rect">
            <a:avLst/>
          </a:prstGeom>
        </p:spPr>
      </p:pic>
      <p:pic>
        <p:nvPicPr>
          <p:cNvPr id="26" name="Picture 25">
            <a:extLst>
              <a:ext uri="{FF2B5EF4-FFF2-40B4-BE49-F238E27FC236}">
                <a16:creationId xmlns:a16="http://schemas.microsoft.com/office/drawing/2014/main" id="{416FA680-B101-8D2A-5DD9-E67E7985F475}"/>
              </a:ext>
            </a:extLst>
          </p:cNvPr>
          <p:cNvPicPr>
            <a:picLocks noChangeAspect="1"/>
          </p:cNvPicPr>
          <p:nvPr/>
        </p:nvPicPr>
        <p:blipFill>
          <a:blip r:embed="rId4"/>
          <a:stretch>
            <a:fillRect/>
          </a:stretch>
        </p:blipFill>
        <p:spPr>
          <a:xfrm>
            <a:off x="4333469" y="3578105"/>
            <a:ext cx="938408" cy="949580"/>
          </a:xfrm>
          <a:prstGeom prst="rect">
            <a:avLst/>
          </a:prstGeom>
        </p:spPr>
      </p:pic>
      <p:pic>
        <p:nvPicPr>
          <p:cNvPr id="27" name="Picture 26">
            <a:extLst>
              <a:ext uri="{FF2B5EF4-FFF2-40B4-BE49-F238E27FC236}">
                <a16:creationId xmlns:a16="http://schemas.microsoft.com/office/drawing/2014/main" id="{872917D3-E038-B137-F1DD-973C34EA30AA}"/>
              </a:ext>
            </a:extLst>
          </p:cNvPr>
          <p:cNvPicPr>
            <a:picLocks noChangeAspect="1"/>
          </p:cNvPicPr>
          <p:nvPr/>
        </p:nvPicPr>
        <p:blipFill>
          <a:blip r:embed="rId4"/>
          <a:stretch>
            <a:fillRect/>
          </a:stretch>
        </p:blipFill>
        <p:spPr>
          <a:xfrm>
            <a:off x="4333469" y="4631426"/>
            <a:ext cx="938408" cy="949580"/>
          </a:xfrm>
          <a:prstGeom prst="rect">
            <a:avLst/>
          </a:prstGeom>
        </p:spPr>
      </p:pic>
      <p:pic>
        <p:nvPicPr>
          <p:cNvPr id="29" name="Picture 28">
            <a:extLst>
              <a:ext uri="{FF2B5EF4-FFF2-40B4-BE49-F238E27FC236}">
                <a16:creationId xmlns:a16="http://schemas.microsoft.com/office/drawing/2014/main" id="{C5B5A91F-81A5-B09D-C634-E2ADC003BBCE}"/>
              </a:ext>
            </a:extLst>
          </p:cNvPr>
          <p:cNvPicPr>
            <a:picLocks noChangeAspect="1"/>
          </p:cNvPicPr>
          <p:nvPr/>
        </p:nvPicPr>
        <p:blipFill>
          <a:blip r:embed="rId4"/>
          <a:stretch>
            <a:fillRect/>
          </a:stretch>
        </p:blipFill>
        <p:spPr>
          <a:xfrm>
            <a:off x="4333469" y="5709554"/>
            <a:ext cx="938408" cy="949580"/>
          </a:xfrm>
          <a:prstGeom prst="rect">
            <a:avLst/>
          </a:prstGeom>
        </p:spPr>
      </p:pic>
      <p:pic>
        <p:nvPicPr>
          <p:cNvPr id="30" name="Picture 29">
            <a:extLst>
              <a:ext uri="{FF2B5EF4-FFF2-40B4-BE49-F238E27FC236}">
                <a16:creationId xmlns:a16="http://schemas.microsoft.com/office/drawing/2014/main" id="{06E947DE-932F-F8A7-AAC7-01AC85C18480}"/>
              </a:ext>
            </a:extLst>
          </p:cNvPr>
          <p:cNvPicPr>
            <a:picLocks noChangeAspect="1"/>
          </p:cNvPicPr>
          <p:nvPr/>
        </p:nvPicPr>
        <p:blipFill>
          <a:blip r:embed="rId4"/>
          <a:stretch>
            <a:fillRect/>
          </a:stretch>
        </p:blipFill>
        <p:spPr>
          <a:xfrm>
            <a:off x="6491195" y="3578105"/>
            <a:ext cx="938408" cy="949580"/>
          </a:xfrm>
          <a:prstGeom prst="rect">
            <a:avLst/>
          </a:prstGeom>
        </p:spPr>
      </p:pic>
      <p:pic>
        <p:nvPicPr>
          <p:cNvPr id="31" name="Picture 30">
            <a:extLst>
              <a:ext uri="{FF2B5EF4-FFF2-40B4-BE49-F238E27FC236}">
                <a16:creationId xmlns:a16="http://schemas.microsoft.com/office/drawing/2014/main" id="{13E21BC2-7659-3293-E286-62BB7226854F}"/>
              </a:ext>
            </a:extLst>
          </p:cNvPr>
          <p:cNvPicPr>
            <a:picLocks noChangeAspect="1"/>
          </p:cNvPicPr>
          <p:nvPr/>
        </p:nvPicPr>
        <p:blipFill>
          <a:blip r:embed="rId4"/>
          <a:stretch>
            <a:fillRect/>
          </a:stretch>
        </p:blipFill>
        <p:spPr>
          <a:xfrm>
            <a:off x="7510946" y="3578105"/>
            <a:ext cx="938408" cy="949580"/>
          </a:xfrm>
          <a:prstGeom prst="rect">
            <a:avLst/>
          </a:prstGeom>
        </p:spPr>
      </p:pic>
      <p:pic>
        <p:nvPicPr>
          <p:cNvPr id="32" name="Picture 31">
            <a:extLst>
              <a:ext uri="{FF2B5EF4-FFF2-40B4-BE49-F238E27FC236}">
                <a16:creationId xmlns:a16="http://schemas.microsoft.com/office/drawing/2014/main" id="{91D85940-40E2-6166-32DC-13BF1170AEAF}"/>
              </a:ext>
            </a:extLst>
          </p:cNvPr>
          <p:cNvPicPr>
            <a:picLocks noChangeAspect="1"/>
          </p:cNvPicPr>
          <p:nvPr/>
        </p:nvPicPr>
        <p:blipFill>
          <a:blip r:embed="rId4"/>
          <a:stretch>
            <a:fillRect/>
          </a:stretch>
        </p:blipFill>
        <p:spPr>
          <a:xfrm>
            <a:off x="3254606" y="3578105"/>
            <a:ext cx="938408" cy="949580"/>
          </a:xfrm>
          <a:prstGeom prst="rect">
            <a:avLst/>
          </a:prstGeom>
        </p:spPr>
      </p:pic>
      <p:pic>
        <p:nvPicPr>
          <p:cNvPr id="33" name="Picture 32">
            <a:extLst>
              <a:ext uri="{FF2B5EF4-FFF2-40B4-BE49-F238E27FC236}">
                <a16:creationId xmlns:a16="http://schemas.microsoft.com/office/drawing/2014/main" id="{EE5A63C7-2D76-4282-0F09-C9598EE09FD0}"/>
              </a:ext>
            </a:extLst>
          </p:cNvPr>
          <p:cNvPicPr>
            <a:picLocks noChangeAspect="1"/>
          </p:cNvPicPr>
          <p:nvPr/>
        </p:nvPicPr>
        <p:blipFill>
          <a:blip r:embed="rId4"/>
          <a:stretch>
            <a:fillRect/>
          </a:stretch>
        </p:blipFill>
        <p:spPr>
          <a:xfrm>
            <a:off x="7518756" y="1421379"/>
            <a:ext cx="938408" cy="949580"/>
          </a:xfrm>
          <a:prstGeom prst="rect">
            <a:avLst/>
          </a:prstGeom>
        </p:spPr>
      </p:pic>
      <p:pic>
        <p:nvPicPr>
          <p:cNvPr id="34" name="Picture 33">
            <a:extLst>
              <a:ext uri="{FF2B5EF4-FFF2-40B4-BE49-F238E27FC236}">
                <a16:creationId xmlns:a16="http://schemas.microsoft.com/office/drawing/2014/main" id="{34983D50-0148-2D4F-96C6-A61DA0FF457C}"/>
              </a:ext>
            </a:extLst>
          </p:cNvPr>
          <p:cNvPicPr>
            <a:picLocks noChangeAspect="1"/>
          </p:cNvPicPr>
          <p:nvPr/>
        </p:nvPicPr>
        <p:blipFill>
          <a:blip r:embed="rId4"/>
          <a:stretch>
            <a:fillRect/>
          </a:stretch>
        </p:blipFill>
        <p:spPr>
          <a:xfrm>
            <a:off x="6491195" y="2452332"/>
            <a:ext cx="938408" cy="949580"/>
          </a:xfrm>
          <a:prstGeom prst="rect">
            <a:avLst/>
          </a:prstGeom>
        </p:spPr>
      </p:pic>
      <p:pic>
        <p:nvPicPr>
          <p:cNvPr id="35" name="Picture 34">
            <a:extLst>
              <a:ext uri="{FF2B5EF4-FFF2-40B4-BE49-F238E27FC236}">
                <a16:creationId xmlns:a16="http://schemas.microsoft.com/office/drawing/2014/main" id="{6E9EBCBE-154F-ED62-3E01-8F0C9AD18806}"/>
              </a:ext>
            </a:extLst>
          </p:cNvPr>
          <p:cNvPicPr>
            <a:picLocks noChangeAspect="1"/>
          </p:cNvPicPr>
          <p:nvPr/>
        </p:nvPicPr>
        <p:blipFill>
          <a:blip r:embed="rId4"/>
          <a:stretch>
            <a:fillRect/>
          </a:stretch>
        </p:blipFill>
        <p:spPr>
          <a:xfrm>
            <a:off x="3254606" y="5690649"/>
            <a:ext cx="938408" cy="949580"/>
          </a:xfrm>
          <a:prstGeom prst="rect">
            <a:avLst/>
          </a:prstGeom>
        </p:spPr>
      </p:pic>
    </p:spTree>
    <p:extLst>
      <p:ext uri="{BB962C8B-B14F-4D97-AF65-F5344CB8AC3E}">
        <p14:creationId xmlns:p14="http://schemas.microsoft.com/office/powerpoint/2010/main" val="155263108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26</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Huerta</dc:creator>
  <cp:lastModifiedBy>Denise Knight</cp:lastModifiedBy>
  <cp:revision>11</cp:revision>
  <dcterms:created xsi:type="dcterms:W3CDTF">2021-12-13T21:54:22Z</dcterms:created>
  <dcterms:modified xsi:type="dcterms:W3CDTF">2025-03-17T21:09:06Z</dcterms:modified>
</cp:coreProperties>
</file>