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7" r:id="rId3"/>
    <p:sldId id="312" r:id="rId4"/>
    <p:sldId id="313" r:id="rId5"/>
    <p:sldId id="314"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1684A"/>
    <a:srgbClr val="003C6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75" autoAdjust="0"/>
    <p:restoredTop sz="94660"/>
  </p:normalViewPr>
  <p:slideViewPr>
    <p:cSldViewPr snapToGrid="0">
      <p:cViewPr varScale="1">
        <p:scale>
          <a:sx n="112" d="100"/>
          <a:sy n="112" d="100"/>
        </p:scale>
        <p:origin x="49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15AE5E2-73D8-4CE6-BA8A-D17B1337991F}"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C99B38-6FB5-46AE-9710-4126ECE7D4A8}" type="slidenum">
              <a:rPr lang="en-US" smtClean="0"/>
              <a:t>‹#›</a:t>
            </a:fld>
            <a:endParaRPr lang="en-US"/>
          </a:p>
        </p:txBody>
      </p:sp>
    </p:spTree>
    <p:extLst>
      <p:ext uri="{BB962C8B-B14F-4D97-AF65-F5344CB8AC3E}">
        <p14:creationId xmlns:p14="http://schemas.microsoft.com/office/powerpoint/2010/main" val="3721694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5AE5E2-73D8-4CE6-BA8A-D17B1337991F}"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C99B38-6FB5-46AE-9710-4126ECE7D4A8}" type="slidenum">
              <a:rPr lang="en-US" smtClean="0"/>
              <a:t>‹#›</a:t>
            </a:fld>
            <a:endParaRPr lang="en-US"/>
          </a:p>
        </p:txBody>
      </p:sp>
    </p:spTree>
    <p:extLst>
      <p:ext uri="{BB962C8B-B14F-4D97-AF65-F5344CB8AC3E}">
        <p14:creationId xmlns:p14="http://schemas.microsoft.com/office/powerpoint/2010/main" val="21797954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5AE5E2-73D8-4CE6-BA8A-D17B1337991F}"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C99B38-6FB5-46AE-9710-4126ECE7D4A8}" type="slidenum">
              <a:rPr lang="en-US" smtClean="0"/>
              <a:t>‹#›</a:t>
            </a:fld>
            <a:endParaRPr lang="en-US"/>
          </a:p>
        </p:txBody>
      </p:sp>
    </p:spTree>
    <p:extLst>
      <p:ext uri="{BB962C8B-B14F-4D97-AF65-F5344CB8AC3E}">
        <p14:creationId xmlns:p14="http://schemas.microsoft.com/office/powerpoint/2010/main" val="15117654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Clean Slide">
    <p:spTree>
      <p:nvGrpSpPr>
        <p:cNvPr id="1" name=""/>
        <p:cNvGrpSpPr/>
        <p:nvPr/>
      </p:nvGrpSpPr>
      <p:grpSpPr>
        <a:xfrm>
          <a:off x="0" y="0"/>
          <a:ext cx="0" cy="0"/>
          <a:chOff x="0" y="0"/>
          <a:chExt cx="0" cy="0"/>
        </a:xfrm>
      </p:grpSpPr>
      <p:sp>
        <p:nvSpPr>
          <p:cNvPr id="19" name="Slide Number"/>
          <p:cNvSpPr>
            <a:spLocks noGrp="1"/>
          </p:cNvSpPr>
          <p:nvPr>
            <p:ph type="sldNum" sz="quarter" idx="2"/>
          </p:nvPr>
        </p:nvSpPr>
        <p:spPr>
          <a:xfrm>
            <a:off x="11775939" y="184150"/>
            <a:ext cx="311423" cy="323850"/>
          </a:xfrm>
          <a:prstGeom prst="rect">
            <a:avLst/>
          </a:prstGeom>
        </p:spPr>
        <p:txBody>
          <a:bodyPr/>
          <a:lstStyle>
            <a:lvl1pPr>
              <a:defRPr>
                <a:solidFill>
                  <a:srgbClr val="FFFFFF"/>
                </a:solidFill>
              </a:defRPr>
            </a:lvl1pPr>
          </a:lstStyle>
          <a:p>
            <a:fld id="{86CB4B4D-7CA3-9044-876B-883B54F8677D}" type="slidenum">
              <a:t>‹#›</a:t>
            </a:fld>
            <a:endParaRPr/>
          </a:p>
        </p:txBody>
      </p:sp>
    </p:spTree>
    <p:extLst>
      <p:ext uri="{BB962C8B-B14F-4D97-AF65-F5344CB8AC3E}">
        <p14:creationId xmlns:p14="http://schemas.microsoft.com/office/powerpoint/2010/main" val="655460292"/>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5AE5E2-73D8-4CE6-BA8A-D17B1337991F}"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C99B38-6FB5-46AE-9710-4126ECE7D4A8}" type="slidenum">
              <a:rPr lang="en-US" smtClean="0"/>
              <a:t>‹#›</a:t>
            </a:fld>
            <a:endParaRPr lang="en-US"/>
          </a:p>
        </p:txBody>
      </p:sp>
    </p:spTree>
    <p:extLst>
      <p:ext uri="{BB962C8B-B14F-4D97-AF65-F5344CB8AC3E}">
        <p14:creationId xmlns:p14="http://schemas.microsoft.com/office/powerpoint/2010/main" val="130335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15AE5E2-73D8-4CE6-BA8A-D17B1337991F}"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C99B38-6FB5-46AE-9710-4126ECE7D4A8}" type="slidenum">
              <a:rPr lang="en-US" smtClean="0"/>
              <a:t>‹#›</a:t>
            </a:fld>
            <a:endParaRPr lang="en-US"/>
          </a:p>
        </p:txBody>
      </p:sp>
    </p:spTree>
    <p:extLst>
      <p:ext uri="{BB962C8B-B14F-4D97-AF65-F5344CB8AC3E}">
        <p14:creationId xmlns:p14="http://schemas.microsoft.com/office/powerpoint/2010/main" val="129936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15AE5E2-73D8-4CE6-BA8A-D17B1337991F}" type="datetimeFigureOut">
              <a:rPr lang="en-US" smtClean="0"/>
              <a:t>3/17/2025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C99B38-6FB5-46AE-9710-4126ECE7D4A8}" type="slidenum">
              <a:rPr lang="en-US" smtClean="0"/>
              <a:t>‹#›</a:t>
            </a:fld>
            <a:endParaRPr lang="en-US"/>
          </a:p>
        </p:txBody>
      </p:sp>
    </p:spTree>
    <p:extLst>
      <p:ext uri="{BB962C8B-B14F-4D97-AF65-F5344CB8AC3E}">
        <p14:creationId xmlns:p14="http://schemas.microsoft.com/office/powerpoint/2010/main" val="965401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15AE5E2-73D8-4CE6-BA8A-D17B1337991F}" type="datetimeFigureOut">
              <a:rPr lang="en-US" smtClean="0"/>
              <a:t>3/17/2025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C99B38-6FB5-46AE-9710-4126ECE7D4A8}" type="slidenum">
              <a:rPr lang="en-US" smtClean="0"/>
              <a:t>‹#›</a:t>
            </a:fld>
            <a:endParaRPr lang="en-US"/>
          </a:p>
        </p:txBody>
      </p:sp>
    </p:spTree>
    <p:extLst>
      <p:ext uri="{BB962C8B-B14F-4D97-AF65-F5344CB8AC3E}">
        <p14:creationId xmlns:p14="http://schemas.microsoft.com/office/powerpoint/2010/main" val="3226796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15AE5E2-73D8-4CE6-BA8A-D17B1337991F}" type="datetimeFigureOut">
              <a:rPr lang="en-US" smtClean="0"/>
              <a:t>3/17/2025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C99B38-6FB5-46AE-9710-4126ECE7D4A8}" type="slidenum">
              <a:rPr lang="en-US" smtClean="0"/>
              <a:t>‹#›</a:t>
            </a:fld>
            <a:endParaRPr lang="en-US"/>
          </a:p>
        </p:txBody>
      </p:sp>
    </p:spTree>
    <p:extLst>
      <p:ext uri="{BB962C8B-B14F-4D97-AF65-F5344CB8AC3E}">
        <p14:creationId xmlns:p14="http://schemas.microsoft.com/office/powerpoint/2010/main" val="2562719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5AE5E2-73D8-4CE6-BA8A-D17B1337991F}" type="datetimeFigureOut">
              <a:rPr lang="en-US" smtClean="0"/>
              <a:t>3/17/2025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8C99B38-6FB5-46AE-9710-4126ECE7D4A8}" type="slidenum">
              <a:rPr lang="en-US" smtClean="0"/>
              <a:t>‹#›</a:t>
            </a:fld>
            <a:endParaRPr lang="en-US"/>
          </a:p>
        </p:txBody>
      </p:sp>
    </p:spTree>
    <p:extLst>
      <p:ext uri="{BB962C8B-B14F-4D97-AF65-F5344CB8AC3E}">
        <p14:creationId xmlns:p14="http://schemas.microsoft.com/office/powerpoint/2010/main" val="3180453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15AE5E2-73D8-4CE6-BA8A-D17B1337991F}" type="datetimeFigureOut">
              <a:rPr lang="en-US" smtClean="0"/>
              <a:t>3/17/2025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C99B38-6FB5-46AE-9710-4126ECE7D4A8}" type="slidenum">
              <a:rPr lang="en-US" smtClean="0"/>
              <a:t>‹#›</a:t>
            </a:fld>
            <a:endParaRPr lang="en-US"/>
          </a:p>
        </p:txBody>
      </p:sp>
    </p:spTree>
    <p:extLst>
      <p:ext uri="{BB962C8B-B14F-4D97-AF65-F5344CB8AC3E}">
        <p14:creationId xmlns:p14="http://schemas.microsoft.com/office/powerpoint/2010/main" val="1429314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15AE5E2-73D8-4CE6-BA8A-D17B1337991F}" type="datetimeFigureOut">
              <a:rPr lang="en-US" smtClean="0"/>
              <a:t>3/17/2025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C99B38-6FB5-46AE-9710-4126ECE7D4A8}" type="slidenum">
              <a:rPr lang="en-US" smtClean="0"/>
              <a:t>‹#›</a:t>
            </a:fld>
            <a:endParaRPr lang="en-US"/>
          </a:p>
        </p:txBody>
      </p:sp>
    </p:spTree>
    <p:extLst>
      <p:ext uri="{BB962C8B-B14F-4D97-AF65-F5344CB8AC3E}">
        <p14:creationId xmlns:p14="http://schemas.microsoft.com/office/powerpoint/2010/main" val="1957635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5AE5E2-73D8-4CE6-BA8A-D17B1337991F}" type="datetimeFigureOut">
              <a:rPr lang="en-US" smtClean="0"/>
              <a:t>3/17/2025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C99B38-6FB5-46AE-9710-4126ECE7D4A8}" type="slidenum">
              <a:rPr lang="en-US" smtClean="0"/>
              <a:t>‹#›</a:t>
            </a:fld>
            <a:endParaRPr lang="en-US"/>
          </a:p>
        </p:txBody>
      </p:sp>
    </p:spTree>
    <p:extLst>
      <p:ext uri="{BB962C8B-B14F-4D97-AF65-F5344CB8AC3E}">
        <p14:creationId xmlns:p14="http://schemas.microsoft.com/office/powerpoint/2010/main" val="9221661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jpeg"/><Relationship Id="rId1" Type="http://schemas.openxmlformats.org/officeDocument/2006/relationships/slideLayout" Target="../slideLayouts/slideLayout1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Manual Input 3"/>
          <p:cNvSpPr/>
          <p:nvPr/>
        </p:nvSpPr>
        <p:spPr>
          <a:xfrm rot="5400000">
            <a:off x="877711" y="-895129"/>
            <a:ext cx="6858000" cy="8613422"/>
          </a:xfrm>
          <a:prstGeom prst="flowChartManualInput">
            <a:avLst/>
          </a:prstGeom>
          <a:solidFill>
            <a:srgbClr val="003C6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pic>
        <p:nvPicPr>
          <p:cNvPr id="6" name="Picture 5">
            <a:extLst>
              <a:ext uri="{FF2B5EF4-FFF2-40B4-BE49-F238E27FC236}">
                <a16:creationId xmlns:a16="http://schemas.microsoft.com/office/drawing/2014/main" id="{AB92997C-905B-274F-91B1-150664FDA985}"/>
              </a:ext>
            </a:extLst>
          </p:cNvPr>
          <p:cNvPicPr>
            <a:picLocks noChangeAspect="1"/>
          </p:cNvPicPr>
          <p:nvPr/>
        </p:nvPicPr>
        <p:blipFill rotWithShape="1">
          <a:blip r:embed="rId2">
            <a:extLst>
              <a:ext uri="{28A0092B-C50C-407E-A947-70E740481C1C}">
                <a14:useLocalDpi xmlns:a14="http://schemas.microsoft.com/office/drawing/2010/main"/>
              </a:ext>
            </a:extLst>
          </a:blip>
          <a:srcRect t="11774" r="78609" b="68446"/>
          <a:stretch/>
        </p:blipFill>
        <p:spPr>
          <a:xfrm>
            <a:off x="9764889" y="4926172"/>
            <a:ext cx="1614311" cy="1931828"/>
          </a:xfrm>
          <a:prstGeom prst="rect">
            <a:avLst/>
          </a:prstGeom>
        </p:spPr>
      </p:pic>
      <p:sp>
        <p:nvSpPr>
          <p:cNvPr id="9" name="Rectangle 8"/>
          <p:cNvSpPr/>
          <p:nvPr/>
        </p:nvSpPr>
        <p:spPr>
          <a:xfrm rot="20736241">
            <a:off x="7760268" y="-196460"/>
            <a:ext cx="383355" cy="7444583"/>
          </a:xfrm>
          <a:prstGeom prst="rect">
            <a:avLst/>
          </a:prstGeom>
          <a:solidFill>
            <a:srgbClr val="81684A"/>
          </a:solidFill>
          <a:ln>
            <a:solidFill>
              <a:srgbClr val="8168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403485" y="524556"/>
            <a:ext cx="6550471" cy="338554"/>
          </a:xfrm>
          <a:prstGeom prst="rect">
            <a:avLst/>
          </a:prstGeom>
        </p:spPr>
        <p:txBody>
          <a:bodyPr wrap="square">
            <a:spAutoFit/>
          </a:bodyPr>
          <a:lstStyle/>
          <a:p>
            <a:r>
              <a:rPr lang="en-US" sz="1600" spc="1476" dirty="0">
                <a:solidFill>
                  <a:schemeClr val="bg1"/>
                </a:solidFill>
                <a:latin typeface="Open Sans" panose="020B0606030504020204" pitchFamily="34" charset="0"/>
                <a:ea typeface="Open Sans" panose="020B0606030504020204" pitchFamily="34" charset="0"/>
                <a:cs typeface="Open Sans" panose="020B0606030504020204" pitchFamily="34" charset="0"/>
              </a:rPr>
              <a:t>TEXAS REGIONAL BANK</a:t>
            </a:r>
            <a:endParaRPr lang="en-US" sz="1600" dirty="0">
              <a:solidFill>
                <a:schemeClr val="bg1"/>
              </a:solidFill>
              <a:latin typeface="Open Sans" panose="020B0606030504020204"/>
            </a:endParaRPr>
          </a:p>
        </p:txBody>
      </p:sp>
      <p:sp>
        <p:nvSpPr>
          <p:cNvPr id="15" name="Annual…"/>
          <p:cNvSpPr/>
          <p:nvPr/>
        </p:nvSpPr>
        <p:spPr>
          <a:xfrm>
            <a:off x="403485" y="2908632"/>
            <a:ext cx="7188215" cy="553998"/>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p>
            <a:pPr algn="ctr" defTabSz="577850">
              <a:lnSpc>
                <a:spcPct val="90000"/>
              </a:lnSpc>
              <a:defRPr sz="14400" b="1" cap="all" spc="288">
                <a:solidFill>
                  <a:srgbClr val="323C40"/>
                </a:solidFill>
                <a:latin typeface="Helvetica"/>
                <a:ea typeface="Helvetica"/>
                <a:cs typeface="Helvetica"/>
                <a:sym typeface="Helvetica"/>
              </a:defRPr>
            </a:pPr>
            <a:r>
              <a:rPr lang="en-US" sz="4000" dirty="0">
                <a:solidFill>
                  <a:schemeClr val="bg1"/>
                </a:solidFill>
                <a:latin typeface="Open Sans" panose="020B0606030504020204" pitchFamily="34" charset="0"/>
                <a:ea typeface="Open Sans" panose="020B0606030504020204" pitchFamily="34" charset="0"/>
                <a:cs typeface="Open Sans" panose="020B0606030504020204" pitchFamily="34" charset="0"/>
              </a:rPr>
              <a:t>Money bingo!</a:t>
            </a:r>
            <a:endParaRPr sz="40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 name="TextBox 1">
            <a:extLst>
              <a:ext uri="{FF2B5EF4-FFF2-40B4-BE49-F238E27FC236}">
                <a16:creationId xmlns:a16="http://schemas.microsoft.com/office/drawing/2014/main" id="{3EB6C22B-712E-4F1B-F223-441FC03016C4}"/>
              </a:ext>
            </a:extLst>
          </p:cNvPr>
          <p:cNvSpPr txBox="1"/>
          <p:nvPr/>
        </p:nvSpPr>
        <p:spPr>
          <a:xfrm>
            <a:off x="6503350" y="6434983"/>
            <a:ext cx="1743342" cy="261610"/>
          </a:xfrm>
          <a:prstGeom prst="rect">
            <a:avLst/>
          </a:prstGeom>
          <a:noFill/>
        </p:spPr>
        <p:txBody>
          <a:bodyPr wrap="square" rtlCol="0">
            <a:spAutoFit/>
          </a:bodyPr>
          <a:lstStyle/>
          <a:p>
            <a:r>
              <a:rPr lang="en-US" sz="1100" dirty="0">
                <a:solidFill>
                  <a:schemeClr val="bg1"/>
                </a:solidFill>
              </a:rPr>
              <a:t>Member FDIC</a:t>
            </a:r>
          </a:p>
        </p:txBody>
      </p:sp>
    </p:spTree>
    <p:extLst>
      <p:ext uri="{BB962C8B-B14F-4D97-AF65-F5344CB8AC3E}">
        <p14:creationId xmlns:p14="http://schemas.microsoft.com/office/powerpoint/2010/main" val="282661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Annual…"/>
          <p:cNvSpPr/>
          <p:nvPr/>
        </p:nvSpPr>
        <p:spPr>
          <a:xfrm>
            <a:off x="-1" y="305528"/>
            <a:ext cx="12192001" cy="1292662"/>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p>
            <a:pPr algn="ctr" defTabSz="577850">
              <a:lnSpc>
                <a:spcPct val="90000"/>
              </a:lnSpc>
              <a:defRPr sz="14400" b="1" cap="all" spc="288">
                <a:solidFill>
                  <a:srgbClr val="323C40"/>
                </a:solidFill>
                <a:latin typeface="Helvetica"/>
                <a:ea typeface="Helvetica"/>
                <a:cs typeface="Helvetica"/>
                <a:sym typeface="Helvetica"/>
              </a:defRPr>
            </a:pPr>
            <a:r>
              <a:rPr lang="en-US" sz="7200" dirty="0">
                <a:solidFill>
                  <a:srgbClr val="94785B"/>
                </a:solidFill>
                <a:latin typeface="Open Sans" panose="020B0606030504020204" pitchFamily="34" charset="0"/>
                <a:ea typeface="Open Sans" panose="020B0606030504020204" pitchFamily="34" charset="0"/>
                <a:cs typeface="Open Sans" panose="020B0606030504020204" pitchFamily="34" charset="0"/>
              </a:rPr>
              <a:t>Coin values</a:t>
            </a:r>
            <a:endParaRPr sz="7200" dirty="0">
              <a:solidFill>
                <a:srgbClr val="94785B"/>
              </a:solidFill>
              <a:latin typeface="Open Sans" panose="020B0606030504020204" pitchFamily="34" charset="0"/>
              <a:ea typeface="Open Sans" panose="020B0606030504020204" pitchFamily="34" charset="0"/>
              <a:cs typeface="Open Sans" panose="020B0606030504020204" pitchFamily="34" charset="0"/>
            </a:endParaRPr>
          </a:p>
          <a:p>
            <a:pPr algn="ctr" defTabSz="577850">
              <a:lnSpc>
                <a:spcPct val="80000"/>
              </a:lnSpc>
              <a:defRPr sz="7200" b="1" cap="all" spc="-72">
                <a:solidFill>
                  <a:srgbClr val="9BA7B1"/>
                </a:solidFill>
                <a:latin typeface="Helvetica"/>
                <a:ea typeface="Helvetica"/>
                <a:cs typeface="Helvetica"/>
                <a:sym typeface="Helvetica"/>
              </a:defRPr>
            </a:pPr>
            <a:endParaRPr sz="2400" dirty="0">
              <a:solidFill>
                <a:schemeClr val="accent3"/>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Nam quam nunc, blandit vel, luctus pulvinar, hendrerit id, lorem. Maecenas nec odio et ante tincidunt tempus. Donec vitae sapien ut libero venenatis faucibus. Nullam quis ante. Etiam sit amet orci eget eros faucibus tincidunt. Duis leo. Sed fringilla mauris sit amet nibh. Donec sodales sagittis magna. Sed consequat, leo eget bibendum sodales, augue velit cursus nunc,"/>
          <p:cNvSpPr/>
          <p:nvPr/>
        </p:nvSpPr>
        <p:spPr>
          <a:xfrm>
            <a:off x="2171544" y="1998489"/>
            <a:ext cx="6207582" cy="2791198"/>
          </a:xfrm>
          <a:prstGeom prst="rect">
            <a:avLst/>
          </a:prstGeom>
          <a:ln w="12700"/>
          <a:extLst>
            <a:ext uri="{C572A759-6A51-4108-AA02-DFA0A04FC94B}">
              <ma14:wrappingTextBoxFlag xmlns="" xmlns:ma14="http://schemas.microsoft.com/office/mac/drawingml/2011/main" val="1"/>
            </a:ext>
          </a:extLst>
        </p:spPr>
        <p:txBody>
          <a:bodyPr lIns="0" tIns="0" rIns="0" bIns="0"/>
          <a:lstStyle>
            <a:lvl1pPr algn="l" defTabSz="952500">
              <a:lnSpc>
                <a:spcPct val="130000"/>
              </a:lnSpc>
              <a:buClr>
                <a:srgbClr val="E9F6FA"/>
              </a:buClr>
              <a:buFont typeface="Helvetica Neue UltraLight"/>
              <a:defRPr sz="3000">
                <a:solidFill>
                  <a:srgbClr val="323C40"/>
                </a:solidFill>
                <a:uFill>
                  <a:solidFill>
                    <a:srgbClr val="323C40"/>
                  </a:solidFill>
                </a:uFill>
                <a:latin typeface="Helvetica Neue"/>
                <a:ea typeface="Helvetica Neue"/>
                <a:cs typeface="Helvetica Neue"/>
                <a:sym typeface="Helvetica Neue"/>
              </a:defRPr>
            </a:lvl1pPr>
          </a:lstStyle>
          <a:p>
            <a:pPr>
              <a:buClr>
                <a:srgbClr val="003C69"/>
              </a:buClr>
            </a:pPr>
            <a:endParaRPr sz="2700" dirty="0">
              <a:solidFill>
                <a:schemeClr val="tx1"/>
              </a:solidFill>
              <a:latin typeface="Arial"/>
              <a:ea typeface="Arial"/>
              <a:cs typeface="Arial"/>
            </a:endParaRPr>
          </a:p>
        </p:txBody>
      </p:sp>
      <p:pic>
        <p:nvPicPr>
          <p:cNvPr id="4" name="Picture 2" descr="TRB Star.jpg">
            <a:extLst>
              <a:ext uri="{FF2B5EF4-FFF2-40B4-BE49-F238E27FC236}">
                <a16:creationId xmlns:a16="http://schemas.microsoft.com/office/drawing/2014/main" id="{65DD9343-C858-47A6-94A7-8F6DC717A96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591097" y="6326908"/>
            <a:ext cx="457467" cy="460042"/>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A close up of coins&#10;&#10;AI-generated content may be incorrect.">
            <a:extLst>
              <a:ext uri="{FF2B5EF4-FFF2-40B4-BE49-F238E27FC236}">
                <a16:creationId xmlns:a16="http://schemas.microsoft.com/office/drawing/2014/main" id="{C41A5D25-965D-14C0-417B-6B687819494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14749" y="1400324"/>
            <a:ext cx="4762500" cy="5124450"/>
          </a:xfrm>
          <a:prstGeom prst="rect">
            <a:avLst/>
          </a:prstGeom>
        </p:spPr>
      </p:pic>
    </p:spTree>
    <p:extLst>
      <p:ext uri="{BB962C8B-B14F-4D97-AF65-F5344CB8AC3E}">
        <p14:creationId xmlns:p14="http://schemas.microsoft.com/office/powerpoint/2010/main" val="2319475773"/>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Annual…"/>
          <p:cNvSpPr/>
          <p:nvPr/>
        </p:nvSpPr>
        <p:spPr>
          <a:xfrm>
            <a:off x="-2" y="412398"/>
            <a:ext cx="12192001" cy="688843"/>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p>
            <a:pPr algn="ctr" defTabSz="577850">
              <a:lnSpc>
                <a:spcPct val="90000"/>
              </a:lnSpc>
              <a:defRPr sz="14400" b="1" cap="all" spc="288">
                <a:solidFill>
                  <a:srgbClr val="323C40"/>
                </a:solidFill>
                <a:latin typeface="Helvetica"/>
                <a:ea typeface="Helvetica"/>
                <a:cs typeface="Helvetica"/>
                <a:sym typeface="Helvetica"/>
              </a:defRPr>
            </a:pPr>
            <a:r>
              <a:rPr lang="en-US" sz="2800" dirty="0">
                <a:solidFill>
                  <a:srgbClr val="94785B"/>
                </a:solidFill>
                <a:latin typeface="Open Sans" panose="020B0606030504020204" pitchFamily="34" charset="0"/>
                <a:ea typeface="Open Sans" panose="020B0606030504020204" pitchFamily="34" charset="0"/>
                <a:cs typeface="Open Sans" panose="020B0606030504020204" pitchFamily="34" charset="0"/>
              </a:rPr>
              <a:t>Match each coin with its value</a:t>
            </a:r>
            <a:endParaRPr sz="2800" dirty="0">
              <a:solidFill>
                <a:srgbClr val="94785B"/>
              </a:solidFill>
              <a:latin typeface="Open Sans" panose="020B0606030504020204" pitchFamily="34" charset="0"/>
              <a:ea typeface="Open Sans" panose="020B0606030504020204" pitchFamily="34" charset="0"/>
              <a:cs typeface="Open Sans" panose="020B0606030504020204" pitchFamily="34" charset="0"/>
            </a:endParaRPr>
          </a:p>
          <a:p>
            <a:pPr algn="ctr" defTabSz="577850">
              <a:lnSpc>
                <a:spcPct val="80000"/>
              </a:lnSpc>
              <a:defRPr sz="7200" b="1" cap="all" spc="-72">
                <a:solidFill>
                  <a:srgbClr val="9BA7B1"/>
                </a:solidFill>
                <a:latin typeface="Helvetica"/>
                <a:ea typeface="Helvetica"/>
                <a:cs typeface="Helvetica"/>
                <a:sym typeface="Helvetica"/>
              </a:defRPr>
            </a:pPr>
            <a:endParaRPr sz="2400" dirty="0">
              <a:solidFill>
                <a:schemeClr val="accent3"/>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Nam quam nunc, blandit vel, luctus pulvinar, hendrerit id, lorem. Maecenas nec odio et ante tincidunt tempus. Donec vitae sapien ut libero venenatis faucibus. Nullam quis ante. Etiam sit amet orci eget eros faucibus tincidunt. Duis leo. Sed fringilla mauris sit amet nibh. Donec sodales sagittis magna. Sed consequat, leo eget bibendum sodales, augue velit cursus nunc,"/>
          <p:cNvSpPr/>
          <p:nvPr/>
        </p:nvSpPr>
        <p:spPr>
          <a:xfrm>
            <a:off x="2171544" y="1998489"/>
            <a:ext cx="6207582" cy="2791198"/>
          </a:xfrm>
          <a:prstGeom prst="rect">
            <a:avLst/>
          </a:prstGeom>
          <a:ln w="12700"/>
          <a:extLst>
            <a:ext uri="{C572A759-6A51-4108-AA02-DFA0A04FC94B}">
              <ma14:wrappingTextBoxFlag xmlns:ma14="http://schemas.microsoft.com/office/mac/drawingml/2011/main" xmlns="" val="1"/>
            </a:ext>
          </a:extLst>
        </p:spPr>
        <p:txBody>
          <a:bodyPr lIns="0" tIns="0" rIns="0" bIns="0"/>
          <a:lstStyle>
            <a:lvl1pPr algn="l" defTabSz="952500">
              <a:lnSpc>
                <a:spcPct val="130000"/>
              </a:lnSpc>
              <a:buClr>
                <a:srgbClr val="E9F6FA"/>
              </a:buClr>
              <a:buFont typeface="Helvetica Neue UltraLight"/>
              <a:defRPr sz="3000">
                <a:solidFill>
                  <a:srgbClr val="323C40"/>
                </a:solidFill>
                <a:uFill>
                  <a:solidFill>
                    <a:srgbClr val="323C40"/>
                  </a:solidFill>
                </a:uFill>
                <a:latin typeface="Helvetica Neue"/>
                <a:ea typeface="Helvetica Neue"/>
                <a:cs typeface="Helvetica Neue"/>
                <a:sym typeface="Helvetica Neue"/>
              </a:defRPr>
            </a:lvl1pPr>
          </a:lstStyle>
          <a:p>
            <a:pPr>
              <a:buClr>
                <a:srgbClr val="003C69"/>
              </a:buClr>
            </a:pPr>
            <a:endParaRPr sz="2700" dirty="0">
              <a:solidFill>
                <a:schemeClr val="tx1"/>
              </a:solidFill>
              <a:latin typeface="Arial"/>
              <a:ea typeface="Arial"/>
              <a:cs typeface="Arial"/>
            </a:endParaRPr>
          </a:p>
        </p:txBody>
      </p:sp>
      <p:pic>
        <p:nvPicPr>
          <p:cNvPr id="4" name="Picture 2" descr="TRB Star.jpg">
            <a:extLst>
              <a:ext uri="{FF2B5EF4-FFF2-40B4-BE49-F238E27FC236}">
                <a16:creationId xmlns:a16="http://schemas.microsoft.com/office/drawing/2014/main" id="{65DD9343-C858-47A6-94A7-8F6DC717A96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591097" y="6326908"/>
            <a:ext cx="457467" cy="46004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22C99964-8909-C6D5-6BD9-6B2027A9872A}"/>
              </a:ext>
            </a:extLst>
          </p:cNvPr>
          <p:cNvPicPr>
            <a:picLocks noChangeAspect="1"/>
          </p:cNvPicPr>
          <p:nvPr/>
        </p:nvPicPr>
        <p:blipFill>
          <a:blip r:embed="rId3"/>
          <a:stretch>
            <a:fillRect/>
          </a:stretch>
        </p:blipFill>
        <p:spPr>
          <a:xfrm>
            <a:off x="3662136" y="1186291"/>
            <a:ext cx="4867723" cy="5370638"/>
          </a:xfrm>
          <a:prstGeom prst="rect">
            <a:avLst/>
          </a:prstGeom>
        </p:spPr>
      </p:pic>
    </p:spTree>
    <p:extLst>
      <p:ext uri="{BB962C8B-B14F-4D97-AF65-F5344CB8AC3E}">
        <p14:creationId xmlns:p14="http://schemas.microsoft.com/office/powerpoint/2010/main" val="1715972939"/>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Annual…"/>
          <p:cNvSpPr/>
          <p:nvPr/>
        </p:nvSpPr>
        <p:spPr>
          <a:xfrm>
            <a:off x="-2" y="412398"/>
            <a:ext cx="12192001" cy="688843"/>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p>
            <a:pPr algn="ctr" defTabSz="577850">
              <a:lnSpc>
                <a:spcPct val="90000"/>
              </a:lnSpc>
              <a:defRPr sz="14400" b="1" cap="all" spc="288">
                <a:solidFill>
                  <a:srgbClr val="323C40"/>
                </a:solidFill>
                <a:latin typeface="Helvetica"/>
                <a:ea typeface="Helvetica"/>
                <a:cs typeface="Helvetica"/>
                <a:sym typeface="Helvetica"/>
              </a:defRPr>
            </a:pPr>
            <a:r>
              <a:rPr lang="en-US" sz="2800" dirty="0">
                <a:solidFill>
                  <a:srgbClr val="94785B"/>
                </a:solidFill>
                <a:latin typeface="Open Sans" panose="020B0606030504020204" pitchFamily="34" charset="0"/>
                <a:ea typeface="Open Sans" panose="020B0606030504020204" pitchFamily="34" charset="0"/>
                <a:cs typeface="Open Sans" panose="020B0606030504020204" pitchFamily="34" charset="0"/>
              </a:rPr>
              <a:t>Add the coins and write the total value in cents</a:t>
            </a:r>
            <a:endParaRPr sz="2800" dirty="0">
              <a:solidFill>
                <a:srgbClr val="94785B"/>
              </a:solidFill>
              <a:latin typeface="Open Sans" panose="020B0606030504020204" pitchFamily="34" charset="0"/>
              <a:ea typeface="Open Sans" panose="020B0606030504020204" pitchFamily="34" charset="0"/>
              <a:cs typeface="Open Sans" panose="020B0606030504020204" pitchFamily="34" charset="0"/>
            </a:endParaRPr>
          </a:p>
          <a:p>
            <a:pPr algn="ctr" defTabSz="577850">
              <a:lnSpc>
                <a:spcPct val="80000"/>
              </a:lnSpc>
              <a:defRPr sz="7200" b="1" cap="all" spc="-72">
                <a:solidFill>
                  <a:srgbClr val="9BA7B1"/>
                </a:solidFill>
                <a:latin typeface="Helvetica"/>
                <a:ea typeface="Helvetica"/>
                <a:cs typeface="Helvetica"/>
                <a:sym typeface="Helvetica"/>
              </a:defRPr>
            </a:pPr>
            <a:endParaRPr sz="2400" dirty="0">
              <a:solidFill>
                <a:schemeClr val="accent3"/>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Nam quam nunc, blandit vel, luctus pulvinar, hendrerit id, lorem. Maecenas nec odio et ante tincidunt tempus. Donec vitae sapien ut libero venenatis faucibus. Nullam quis ante. Etiam sit amet orci eget eros faucibus tincidunt. Duis leo. Sed fringilla mauris sit amet nibh. Donec sodales sagittis magna. Sed consequat, leo eget bibendum sodales, augue velit cursus nunc,"/>
          <p:cNvSpPr/>
          <p:nvPr/>
        </p:nvSpPr>
        <p:spPr>
          <a:xfrm>
            <a:off x="2171544" y="1998489"/>
            <a:ext cx="6207582" cy="2791198"/>
          </a:xfrm>
          <a:prstGeom prst="rect">
            <a:avLst/>
          </a:prstGeom>
          <a:ln w="12700"/>
          <a:extLst>
            <a:ext uri="{C572A759-6A51-4108-AA02-DFA0A04FC94B}">
              <ma14:wrappingTextBoxFlag xmlns="" xmlns:ma14="http://schemas.microsoft.com/office/mac/drawingml/2011/main" val="1"/>
            </a:ext>
          </a:extLst>
        </p:spPr>
        <p:txBody>
          <a:bodyPr lIns="0" tIns="0" rIns="0" bIns="0"/>
          <a:lstStyle>
            <a:lvl1pPr algn="l" defTabSz="952500">
              <a:lnSpc>
                <a:spcPct val="130000"/>
              </a:lnSpc>
              <a:buClr>
                <a:srgbClr val="E9F6FA"/>
              </a:buClr>
              <a:buFont typeface="Helvetica Neue UltraLight"/>
              <a:defRPr sz="3000">
                <a:solidFill>
                  <a:srgbClr val="323C40"/>
                </a:solidFill>
                <a:uFill>
                  <a:solidFill>
                    <a:srgbClr val="323C40"/>
                  </a:solidFill>
                </a:uFill>
                <a:latin typeface="Helvetica Neue"/>
                <a:ea typeface="Helvetica Neue"/>
                <a:cs typeface="Helvetica Neue"/>
                <a:sym typeface="Helvetica Neue"/>
              </a:defRPr>
            </a:lvl1pPr>
          </a:lstStyle>
          <a:p>
            <a:pPr>
              <a:buClr>
                <a:srgbClr val="003C69"/>
              </a:buClr>
            </a:pPr>
            <a:endParaRPr sz="2700" dirty="0">
              <a:solidFill>
                <a:schemeClr val="tx1"/>
              </a:solidFill>
              <a:latin typeface="Arial"/>
              <a:ea typeface="Arial"/>
              <a:cs typeface="Arial"/>
            </a:endParaRPr>
          </a:p>
        </p:txBody>
      </p:sp>
      <p:pic>
        <p:nvPicPr>
          <p:cNvPr id="4" name="Picture 2" descr="TRB Star.jpg">
            <a:extLst>
              <a:ext uri="{FF2B5EF4-FFF2-40B4-BE49-F238E27FC236}">
                <a16:creationId xmlns:a16="http://schemas.microsoft.com/office/drawing/2014/main" id="{65DD9343-C858-47A6-94A7-8F6DC717A96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591097" y="6326908"/>
            <a:ext cx="457467" cy="460042"/>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a:extLst>
              <a:ext uri="{FF2B5EF4-FFF2-40B4-BE49-F238E27FC236}">
                <a16:creationId xmlns:a16="http://schemas.microsoft.com/office/drawing/2014/main" id="{5F6AE155-7401-1061-3588-C50C19F96CD6}"/>
              </a:ext>
            </a:extLst>
          </p:cNvPr>
          <p:cNvPicPr>
            <a:picLocks noChangeAspect="1"/>
          </p:cNvPicPr>
          <p:nvPr/>
        </p:nvPicPr>
        <p:blipFill>
          <a:blip r:embed="rId3"/>
          <a:stretch>
            <a:fillRect/>
          </a:stretch>
        </p:blipFill>
        <p:spPr>
          <a:xfrm>
            <a:off x="2712387" y="1035631"/>
            <a:ext cx="6767221" cy="5751319"/>
          </a:xfrm>
          <a:prstGeom prst="rect">
            <a:avLst/>
          </a:prstGeom>
        </p:spPr>
      </p:pic>
    </p:spTree>
    <p:extLst>
      <p:ext uri="{BB962C8B-B14F-4D97-AF65-F5344CB8AC3E}">
        <p14:creationId xmlns:p14="http://schemas.microsoft.com/office/powerpoint/2010/main" val="2466773473"/>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Annual…"/>
          <p:cNvSpPr/>
          <p:nvPr/>
        </p:nvSpPr>
        <p:spPr>
          <a:xfrm>
            <a:off x="-2" y="606297"/>
            <a:ext cx="12192001" cy="301044"/>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p>
            <a:pPr algn="ctr" defTabSz="577850">
              <a:lnSpc>
                <a:spcPct val="80000"/>
              </a:lnSpc>
              <a:defRPr sz="7200" b="1" cap="all" spc="-72">
                <a:solidFill>
                  <a:srgbClr val="9BA7B1"/>
                </a:solidFill>
                <a:latin typeface="Helvetica"/>
                <a:ea typeface="Helvetica"/>
                <a:cs typeface="Helvetica"/>
                <a:sym typeface="Helvetica"/>
              </a:defRPr>
            </a:pPr>
            <a:endParaRPr sz="2400" dirty="0">
              <a:solidFill>
                <a:schemeClr val="accent3"/>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Nam quam nunc, blandit vel, luctus pulvinar, hendrerit id, lorem. Maecenas nec odio et ante tincidunt tempus. Donec vitae sapien ut libero venenatis faucibus. Nullam quis ante. Etiam sit amet orci eget eros faucibus tincidunt. Duis leo. Sed fringilla mauris sit amet nibh. Donec sodales sagittis magna. Sed consequat, leo eget bibendum sodales, augue velit cursus nunc,"/>
          <p:cNvSpPr/>
          <p:nvPr/>
        </p:nvSpPr>
        <p:spPr>
          <a:xfrm>
            <a:off x="2171544" y="1998489"/>
            <a:ext cx="6207582" cy="2791198"/>
          </a:xfrm>
          <a:prstGeom prst="rect">
            <a:avLst/>
          </a:prstGeom>
          <a:ln w="12700"/>
          <a:extLst>
            <a:ext uri="{C572A759-6A51-4108-AA02-DFA0A04FC94B}">
              <ma14:wrappingTextBoxFlag xmlns:ma14="http://schemas.microsoft.com/office/mac/drawingml/2011/main" xmlns="" val="1"/>
            </a:ext>
          </a:extLst>
        </p:spPr>
        <p:txBody>
          <a:bodyPr lIns="0" tIns="0" rIns="0" bIns="0"/>
          <a:lstStyle>
            <a:lvl1pPr algn="l" defTabSz="952500">
              <a:lnSpc>
                <a:spcPct val="130000"/>
              </a:lnSpc>
              <a:buClr>
                <a:srgbClr val="E9F6FA"/>
              </a:buClr>
              <a:buFont typeface="Helvetica Neue UltraLight"/>
              <a:defRPr sz="3000">
                <a:solidFill>
                  <a:srgbClr val="323C40"/>
                </a:solidFill>
                <a:uFill>
                  <a:solidFill>
                    <a:srgbClr val="323C40"/>
                  </a:solidFill>
                </a:uFill>
                <a:latin typeface="Helvetica Neue"/>
                <a:ea typeface="Helvetica Neue"/>
                <a:cs typeface="Helvetica Neue"/>
                <a:sym typeface="Helvetica Neue"/>
              </a:defRPr>
            </a:lvl1pPr>
          </a:lstStyle>
          <a:p>
            <a:pPr>
              <a:buClr>
                <a:srgbClr val="003C69"/>
              </a:buClr>
            </a:pPr>
            <a:endParaRPr sz="2700" dirty="0">
              <a:solidFill>
                <a:schemeClr val="tx1"/>
              </a:solidFill>
              <a:latin typeface="Arial"/>
              <a:ea typeface="Arial"/>
              <a:cs typeface="Arial"/>
            </a:endParaRPr>
          </a:p>
        </p:txBody>
      </p:sp>
      <p:pic>
        <p:nvPicPr>
          <p:cNvPr id="4" name="Picture 2" descr="TRB Star.jpg">
            <a:extLst>
              <a:ext uri="{FF2B5EF4-FFF2-40B4-BE49-F238E27FC236}">
                <a16:creationId xmlns:a16="http://schemas.microsoft.com/office/drawing/2014/main" id="{65DD9343-C858-47A6-94A7-8F6DC717A96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591097" y="6326908"/>
            <a:ext cx="457467" cy="46004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a16="http://schemas.microsoft.com/office/drawing/2014/main" id="{46F370D6-84F0-1B2B-0784-DC8FA3E79111}"/>
              </a:ext>
            </a:extLst>
          </p:cNvPr>
          <p:cNvPicPr>
            <a:picLocks noChangeAspect="1"/>
          </p:cNvPicPr>
          <p:nvPr/>
        </p:nvPicPr>
        <p:blipFill>
          <a:blip r:embed="rId3"/>
          <a:stretch>
            <a:fillRect/>
          </a:stretch>
        </p:blipFill>
        <p:spPr>
          <a:xfrm>
            <a:off x="3024661" y="420634"/>
            <a:ext cx="5783438" cy="6437366"/>
          </a:xfrm>
          <a:prstGeom prst="rect">
            <a:avLst/>
          </a:prstGeom>
        </p:spPr>
      </p:pic>
      <p:pic>
        <p:nvPicPr>
          <p:cNvPr id="10" name="Picture 9">
            <a:extLst>
              <a:ext uri="{FF2B5EF4-FFF2-40B4-BE49-F238E27FC236}">
                <a16:creationId xmlns:a16="http://schemas.microsoft.com/office/drawing/2014/main" id="{744024F5-3587-4F88-DFD0-B20E50AA6082}"/>
              </a:ext>
            </a:extLst>
          </p:cNvPr>
          <p:cNvPicPr>
            <a:picLocks noChangeAspect="1"/>
          </p:cNvPicPr>
          <p:nvPr/>
        </p:nvPicPr>
        <p:blipFill>
          <a:blip r:embed="rId4"/>
          <a:stretch>
            <a:fillRect/>
          </a:stretch>
        </p:blipFill>
        <p:spPr>
          <a:xfrm>
            <a:off x="5412332" y="3582955"/>
            <a:ext cx="938408" cy="949580"/>
          </a:xfrm>
          <a:prstGeom prst="rect">
            <a:avLst/>
          </a:prstGeom>
        </p:spPr>
      </p:pic>
      <p:pic>
        <p:nvPicPr>
          <p:cNvPr id="24" name="Picture 23">
            <a:extLst>
              <a:ext uri="{FF2B5EF4-FFF2-40B4-BE49-F238E27FC236}">
                <a16:creationId xmlns:a16="http://schemas.microsoft.com/office/drawing/2014/main" id="{A1668C57-81CD-7284-E7E5-33E2DCE7CB2B}"/>
              </a:ext>
            </a:extLst>
          </p:cNvPr>
          <p:cNvPicPr>
            <a:picLocks noChangeAspect="1"/>
          </p:cNvPicPr>
          <p:nvPr/>
        </p:nvPicPr>
        <p:blipFill>
          <a:blip r:embed="rId4"/>
          <a:stretch>
            <a:fillRect/>
          </a:stretch>
        </p:blipFill>
        <p:spPr>
          <a:xfrm>
            <a:off x="4299349" y="1421379"/>
            <a:ext cx="938408" cy="949580"/>
          </a:xfrm>
          <a:prstGeom prst="rect">
            <a:avLst/>
          </a:prstGeom>
        </p:spPr>
      </p:pic>
      <p:pic>
        <p:nvPicPr>
          <p:cNvPr id="25" name="Picture 24">
            <a:extLst>
              <a:ext uri="{FF2B5EF4-FFF2-40B4-BE49-F238E27FC236}">
                <a16:creationId xmlns:a16="http://schemas.microsoft.com/office/drawing/2014/main" id="{9C3DD513-96C5-BCA0-9B58-47D2A4D5A84B}"/>
              </a:ext>
            </a:extLst>
          </p:cNvPr>
          <p:cNvPicPr>
            <a:picLocks noChangeAspect="1"/>
          </p:cNvPicPr>
          <p:nvPr/>
        </p:nvPicPr>
        <p:blipFill>
          <a:blip r:embed="rId4"/>
          <a:stretch>
            <a:fillRect/>
          </a:stretch>
        </p:blipFill>
        <p:spPr>
          <a:xfrm>
            <a:off x="4333469" y="2491753"/>
            <a:ext cx="938408" cy="949580"/>
          </a:xfrm>
          <a:prstGeom prst="rect">
            <a:avLst/>
          </a:prstGeom>
        </p:spPr>
      </p:pic>
      <p:pic>
        <p:nvPicPr>
          <p:cNvPr id="26" name="Picture 25">
            <a:extLst>
              <a:ext uri="{FF2B5EF4-FFF2-40B4-BE49-F238E27FC236}">
                <a16:creationId xmlns:a16="http://schemas.microsoft.com/office/drawing/2014/main" id="{416FA680-B101-8D2A-5DD9-E67E7985F475}"/>
              </a:ext>
            </a:extLst>
          </p:cNvPr>
          <p:cNvPicPr>
            <a:picLocks noChangeAspect="1"/>
          </p:cNvPicPr>
          <p:nvPr/>
        </p:nvPicPr>
        <p:blipFill>
          <a:blip r:embed="rId4"/>
          <a:stretch>
            <a:fillRect/>
          </a:stretch>
        </p:blipFill>
        <p:spPr>
          <a:xfrm>
            <a:off x="4333469" y="3578105"/>
            <a:ext cx="938408" cy="949580"/>
          </a:xfrm>
          <a:prstGeom prst="rect">
            <a:avLst/>
          </a:prstGeom>
        </p:spPr>
      </p:pic>
      <p:pic>
        <p:nvPicPr>
          <p:cNvPr id="27" name="Picture 26">
            <a:extLst>
              <a:ext uri="{FF2B5EF4-FFF2-40B4-BE49-F238E27FC236}">
                <a16:creationId xmlns:a16="http://schemas.microsoft.com/office/drawing/2014/main" id="{872917D3-E038-B137-F1DD-973C34EA30AA}"/>
              </a:ext>
            </a:extLst>
          </p:cNvPr>
          <p:cNvPicPr>
            <a:picLocks noChangeAspect="1"/>
          </p:cNvPicPr>
          <p:nvPr/>
        </p:nvPicPr>
        <p:blipFill>
          <a:blip r:embed="rId4"/>
          <a:stretch>
            <a:fillRect/>
          </a:stretch>
        </p:blipFill>
        <p:spPr>
          <a:xfrm>
            <a:off x="4333469" y="4631426"/>
            <a:ext cx="938408" cy="949580"/>
          </a:xfrm>
          <a:prstGeom prst="rect">
            <a:avLst/>
          </a:prstGeom>
        </p:spPr>
      </p:pic>
      <p:pic>
        <p:nvPicPr>
          <p:cNvPr id="29" name="Picture 28">
            <a:extLst>
              <a:ext uri="{FF2B5EF4-FFF2-40B4-BE49-F238E27FC236}">
                <a16:creationId xmlns:a16="http://schemas.microsoft.com/office/drawing/2014/main" id="{C5B5A91F-81A5-B09D-C634-E2ADC003BBCE}"/>
              </a:ext>
            </a:extLst>
          </p:cNvPr>
          <p:cNvPicPr>
            <a:picLocks noChangeAspect="1"/>
          </p:cNvPicPr>
          <p:nvPr/>
        </p:nvPicPr>
        <p:blipFill>
          <a:blip r:embed="rId4"/>
          <a:stretch>
            <a:fillRect/>
          </a:stretch>
        </p:blipFill>
        <p:spPr>
          <a:xfrm>
            <a:off x="4333469" y="5709554"/>
            <a:ext cx="938408" cy="949580"/>
          </a:xfrm>
          <a:prstGeom prst="rect">
            <a:avLst/>
          </a:prstGeom>
        </p:spPr>
      </p:pic>
      <p:pic>
        <p:nvPicPr>
          <p:cNvPr id="30" name="Picture 29">
            <a:extLst>
              <a:ext uri="{FF2B5EF4-FFF2-40B4-BE49-F238E27FC236}">
                <a16:creationId xmlns:a16="http://schemas.microsoft.com/office/drawing/2014/main" id="{06E947DE-932F-F8A7-AAC7-01AC85C18480}"/>
              </a:ext>
            </a:extLst>
          </p:cNvPr>
          <p:cNvPicPr>
            <a:picLocks noChangeAspect="1"/>
          </p:cNvPicPr>
          <p:nvPr/>
        </p:nvPicPr>
        <p:blipFill>
          <a:blip r:embed="rId4"/>
          <a:stretch>
            <a:fillRect/>
          </a:stretch>
        </p:blipFill>
        <p:spPr>
          <a:xfrm>
            <a:off x="6491195" y="3578105"/>
            <a:ext cx="938408" cy="949580"/>
          </a:xfrm>
          <a:prstGeom prst="rect">
            <a:avLst/>
          </a:prstGeom>
        </p:spPr>
      </p:pic>
      <p:pic>
        <p:nvPicPr>
          <p:cNvPr id="31" name="Picture 30">
            <a:extLst>
              <a:ext uri="{FF2B5EF4-FFF2-40B4-BE49-F238E27FC236}">
                <a16:creationId xmlns:a16="http://schemas.microsoft.com/office/drawing/2014/main" id="{13E21BC2-7659-3293-E286-62BB7226854F}"/>
              </a:ext>
            </a:extLst>
          </p:cNvPr>
          <p:cNvPicPr>
            <a:picLocks noChangeAspect="1"/>
          </p:cNvPicPr>
          <p:nvPr/>
        </p:nvPicPr>
        <p:blipFill>
          <a:blip r:embed="rId4"/>
          <a:stretch>
            <a:fillRect/>
          </a:stretch>
        </p:blipFill>
        <p:spPr>
          <a:xfrm>
            <a:off x="7510946" y="3578105"/>
            <a:ext cx="938408" cy="949580"/>
          </a:xfrm>
          <a:prstGeom prst="rect">
            <a:avLst/>
          </a:prstGeom>
        </p:spPr>
      </p:pic>
      <p:pic>
        <p:nvPicPr>
          <p:cNvPr id="32" name="Picture 31">
            <a:extLst>
              <a:ext uri="{FF2B5EF4-FFF2-40B4-BE49-F238E27FC236}">
                <a16:creationId xmlns:a16="http://schemas.microsoft.com/office/drawing/2014/main" id="{91D85940-40E2-6166-32DC-13BF1170AEAF}"/>
              </a:ext>
            </a:extLst>
          </p:cNvPr>
          <p:cNvPicPr>
            <a:picLocks noChangeAspect="1"/>
          </p:cNvPicPr>
          <p:nvPr/>
        </p:nvPicPr>
        <p:blipFill>
          <a:blip r:embed="rId4"/>
          <a:stretch>
            <a:fillRect/>
          </a:stretch>
        </p:blipFill>
        <p:spPr>
          <a:xfrm>
            <a:off x="3254606" y="3578105"/>
            <a:ext cx="938408" cy="949580"/>
          </a:xfrm>
          <a:prstGeom prst="rect">
            <a:avLst/>
          </a:prstGeom>
        </p:spPr>
      </p:pic>
      <p:pic>
        <p:nvPicPr>
          <p:cNvPr id="33" name="Picture 32">
            <a:extLst>
              <a:ext uri="{FF2B5EF4-FFF2-40B4-BE49-F238E27FC236}">
                <a16:creationId xmlns:a16="http://schemas.microsoft.com/office/drawing/2014/main" id="{EE5A63C7-2D76-4282-0F09-C9598EE09FD0}"/>
              </a:ext>
            </a:extLst>
          </p:cNvPr>
          <p:cNvPicPr>
            <a:picLocks noChangeAspect="1"/>
          </p:cNvPicPr>
          <p:nvPr/>
        </p:nvPicPr>
        <p:blipFill>
          <a:blip r:embed="rId4"/>
          <a:stretch>
            <a:fillRect/>
          </a:stretch>
        </p:blipFill>
        <p:spPr>
          <a:xfrm>
            <a:off x="7518756" y="1421379"/>
            <a:ext cx="938408" cy="949580"/>
          </a:xfrm>
          <a:prstGeom prst="rect">
            <a:avLst/>
          </a:prstGeom>
        </p:spPr>
      </p:pic>
      <p:pic>
        <p:nvPicPr>
          <p:cNvPr id="34" name="Picture 33">
            <a:extLst>
              <a:ext uri="{FF2B5EF4-FFF2-40B4-BE49-F238E27FC236}">
                <a16:creationId xmlns:a16="http://schemas.microsoft.com/office/drawing/2014/main" id="{34983D50-0148-2D4F-96C6-A61DA0FF457C}"/>
              </a:ext>
            </a:extLst>
          </p:cNvPr>
          <p:cNvPicPr>
            <a:picLocks noChangeAspect="1"/>
          </p:cNvPicPr>
          <p:nvPr/>
        </p:nvPicPr>
        <p:blipFill>
          <a:blip r:embed="rId4"/>
          <a:stretch>
            <a:fillRect/>
          </a:stretch>
        </p:blipFill>
        <p:spPr>
          <a:xfrm>
            <a:off x="6491195" y="2452332"/>
            <a:ext cx="938408" cy="949580"/>
          </a:xfrm>
          <a:prstGeom prst="rect">
            <a:avLst/>
          </a:prstGeom>
        </p:spPr>
      </p:pic>
      <p:pic>
        <p:nvPicPr>
          <p:cNvPr id="35" name="Picture 34">
            <a:extLst>
              <a:ext uri="{FF2B5EF4-FFF2-40B4-BE49-F238E27FC236}">
                <a16:creationId xmlns:a16="http://schemas.microsoft.com/office/drawing/2014/main" id="{6E9EBCBE-154F-ED62-3E01-8F0C9AD18806}"/>
              </a:ext>
            </a:extLst>
          </p:cNvPr>
          <p:cNvPicPr>
            <a:picLocks noChangeAspect="1"/>
          </p:cNvPicPr>
          <p:nvPr/>
        </p:nvPicPr>
        <p:blipFill>
          <a:blip r:embed="rId4"/>
          <a:stretch>
            <a:fillRect/>
          </a:stretch>
        </p:blipFill>
        <p:spPr>
          <a:xfrm>
            <a:off x="3254606" y="5690649"/>
            <a:ext cx="938408" cy="949580"/>
          </a:xfrm>
          <a:prstGeom prst="rect">
            <a:avLst/>
          </a:prstGeom>
        </p:spPr>
      </p:pic>
    </p:spTree>
    <p:extLst>
      <p:ext uri="{BB962C8B-B14F-4D97-AF65-F5344CB8AC3E}">
        <p14:creationId xmlns:p14="http://schemas.microsoft.com/office/powerpoint/2010/main" val="1552631087"/>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TotalTime>
  <Words>26</Words>
  <Application>Microsoft Office PowerPoint</Application>
  <PresentationFormat>Widescreen</PresentationFormat>
  <Paragraphs>6</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Open Sans</vt:lpstr>
      <vt:lpstr>Office Theme</vt:lpstr>
      <vt:lpstr>PowerPoint Presentation</vt:lpstr>
      <vt:lpstr>PowerPoint Presentation</vt:lpstr>
      <vt:lpstr>PowerPoint Presentation</vt:lpstr>
      <vt:lpstr>PowerPoint Presentation</vt:lpstr>
      <vt:lpstr>PowerPoint Presentation</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 Huerta</dc:creator>
  <cp:lastModifiedBy>Denise Knight</cp:lastModifiedBy>
  <cp:revision>11</cp:revision>
  <dcterms:created xsi:type="dcterms:W3CDTF">2021-12-13T21:54:22Z</dcterms:created>
  <dcterms:modified xsi:type="dcterms:W3CDTF">2025-03-17T21:09:06Z</dcterms:modified>
</cp:coreProperties>
</file>