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07" r:id="rId3"/>
    <p:sldId id="314" r:id="rId4"/>
    <p:sldId id="313" r:id="rId5"/>
    <p:sldId id="317" r:id="rId6"/>
    <p:sldId id="318" r:id="rId7"/>
    <p:sldId id="319" r:id="rId8"/>
    <p:sldId id="312" r:id="rId9"/>
    <p:sldId id="320" r:id="rId10"/>
    <p:sldId id="315" r:id="rId11"/>
    <p:sldId id="321" r:id="rId12"/>
    <p:sldId id="3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69"/>
    <a:srgbClr val="816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5" autoAdjust="0"/>
    <p:restoredTop sz="55347" autoAdjust="0"/>
  </p:normalViewPr>
  <p:slideViewPr>
    <p:cSldViewPr snapToGrid="0">
      <p:cViewPr varScale="1">
        <p:scale>
          <a:sx n="62" d="100"/>
          <a:sy n="62" d="100"/>
        </p:scale>
        <p:origin x="24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FD7FC-206B-4CEC-895A-4989BA20F423}" type="datetimeFigureOut">
              <a:rPr lang="en-US" smtClean="0"/>
              <a:t>3/17/2025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FDE79-8FD8-4910-83BB-8E32CC79D255}" type="slidenum">
              <a:rPr lang="en-US" smtClean="0"/>
              <a:t>‹#›</a:t>
            </a:fld>
            <a:endParaRPr lang="en-US"/>
          </a:p>
        </p:txBody>
      </p:sp>
    </p:spTree>
    <p:extLst>
      <p:ext uri="{BB962C8B-B14F-4D97-AF65-F5344CB8AC3E}">
        <p14:creationId xmlns:p14="http://schemas.microsoft.com/office/powerpoint/2010/main" val="384574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Grade level: Elementary school (K–1) </a:t>
            </a:r>
          </a:p>
          <a:p>
            <a:r>
              <a:rPr lang="en-US" dirty="0"/>
              <a:t>Age range: 5–7 </a:t>
            </a:r>
          </a:p>
          <a:p>
            <a:r>
              <a:rPr lang="en-US" dirty="0"/>
              <a:t>Topic: Spend (Buying things)</a:t>
            </a:r>
          </a:p>
          <a:p>
            <a:endParaRPr lang="en-US" dirty="0"/>
          </a:p>
          <a:p>
            <a:r>
              <a:rPr lang="en-US" dirty="0"/>
              <a:t>Objectives</a:t>
            </a:r>
          </a:p>
          <a:p>
            <a:pPr marL="171450" indent="-171450">
              <a:buFont typeface="Arial" panose="020B0604020202020204" pitchFamily="34" charset="0"/>
              <a:buChar char="•"/>
            </a:pPr>
            <a:r>
              <a:rPr lang="en-US" dirty="0"/>
              <a:t>Understand the difference between needs and wants </a:t>
            </a:r>
          </a:p>
          <a:p>
            <a:pPr marL="171450" indent="-171450">
              <a:buFont typeface="Arial" panose="020B0604020202020204" pitchFamily="34" charset="0"/>
              <a:buChar char="•"/>
            </a:pPr>
            <a:r>
              <a:rPr lang="en-US" dirty="0"/>
              <a:t>Identify things people can buy that are needs and things that are wants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What students will do</a:t>
            </a:r>
          </a:p>
          <a:p>
            <a:pPr marL="171450" indent="-171450">
              <a:buFont typeface="Arial" panose="020B0604020202020204" pitchFamily="34" charset="0"/>
              <a:buChar char="•"/>
            </a:pPr>
            <a:r>
              <a:rPr lang="en-US" dirty="0"/>
              <a:t>Explore the difference between needs and wants. </a:t>
            </a:r>
          </a:p>
          <a:p>
            <a:pPr marL="171450" indent="-171450">
              <a:buFont typeface="Arial" panose="020B0604020202020204" pitchFamily="34" charset="0"/>
              <a:buChar char="•"/>
            </a:pPr>
            <a:r>
              <a:rPr lang="en-US" dirty="0"/>
              <a:t>Play a game where the students decide which items are needs and which are wants.</a:t>
            </a:r>
          </a:p>
        </p:txBody>
      </p:sp>
      <p:sp>
        <p:nvSpPr>
          <p:cNvPr id="4" name="Slide Number Placeholder 3"/>
          <p:cNvSpPr>
            <a:spLocks noGrp="1"/>
          </p:cNvSpPr>
          <p:nvPr>
            <p:ph type="sldNum" sz="quarter" idx="5"/>
          </p:nvPr>
        </p:nvSpPr>
        <p:spPr/>
        <p:txBody>
          <a:bodyPr/>
          <a:lstStyle/>
          <a:p>
            <a:fld id="{23FFDE79-8FD8-4910-83BB-8E32CC79D255}" type="slidenum">
              <a:rPr lang="en-US" smtClean="0"/>
              <a:t>1</a:t>
            </a:fld>
            <a:endParaRPr lang="en-US"/>
          </a:p>
        </p:txBody>
      </p:sp>
    </p:spTree>
    <p:extLst>
      <p:ext uri="{BB962C8B-B14F-4D97-AF65-F5344CB8AC3E}">
        <p14:creationId xmlns:p14="http://schemas.microsoft.com/office/powerpoint/2010/main" val="3132564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FOR SCHOOL</a:t>
            </a:r>
          </a:p>
        </p:txBody>
      </p:sp>
      <p:sp>
        <p:nvSpPr>
          <p:cNvPr id="4" name="Slide Number Placeholder 3"/>
          <p:cNvSpPr>
            <a:spLocks noGrp="1"/>
          </p:cNvSpPr>
          <p:nvPr>
            <p:ph type="sldNum" sz="quarter" idx="5"/>
          </p:nvPr>
        </p:nvSpPr>
        <p:spPr/>
        <p:txBody>
          <a:bodyPr/>
          <a:lstStyle/>
          <a:p>
            <a:fld id="{23FFDE79-8FD8-4910-83BB-8E32CC79D255}" type="slidenum">
              <a:rPr lang="en-US" smtClean="0"/>
              <a:t>10</a:t>
            </a:fld>
            <a:endParaRPr lang="en-US"/>
          </a:p>
        </p:txBody>
      </p:sp>
    </p:spTree>
    <p:extLst>
      <p:ext uri="{BB962C8B-B14F-4D97-AF65-F5344CB8AC3E}">
        <p14:creationId xmlns:p14="http://schemas.microsoft.com/office/powerpoint/2010/main" val="1767779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a:t>
            </a:r>
          </a:p>
        </p:txBody>
      </p:sp>
      <p:sp>
        <p:nvSpPr>
          <p:cNvPr id="4" name="Slide Number Placeholder 3"/>
          <p:cNvSpPr>
            <a:spLocks noGrp="1"/>
          </p:cNvSpPr>
          <p:nvPr>
            <p:ph type="sldNum" sz="quarter" idx="5"/>
          </p:nvPr>
        </p:nvSpPr>
        <p:spPr/>
        <p:txBody>
          <a:bodyPr/>
          <a:lstStyle/>
          <a:p>
            <a:fld id="{23FFDE79-8FD8-4910-83BB-8E32CC79D255}" type="slidenum">
              <a:rPr lang="en-US" smtClean="0"/>
              <a:t>11</a:t>
            </a:fld>
            <a:endParaRPr lang="en-US"/>
          </a:p>
        </p:txBody>
      </p:sp>
    </p:spTree>
    <p:extLst>
      <p:ext uri="{BB962C8B-B14F-4D97-AF65-F5344CB8AC3E}">
        <p14:creationId xmlns:p14="http://schemas.microsoft.com/office/powerpoint/2010/main" val="3507696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a:t>
            </a:r>
          </a:p>
          <a:p>
            <a:endParaRPr lang="en-US" dirty="0"/>
          </a:p>
          <a:p>
            <a:r>
              <a:rPr lang="en-US" b="1" dirty="0"/>
              <a:t>Wrap-up</a:t>
            </a:r>
          </a:p>
          <a:p>
            <a:r>
              <a:rPr lang="en-US" dirty="0"/>
              <a:t>Ask students to share if they thought it was easy or hard to decide whether something was a need or a want. </a:t>
            </a:r>
          </a:p>
          <a:p>
            <a:endParaRPr lang="en-US" dirty="0"/>
          </a:p>
          <a:p>
            <a:r>
              <a:rPr lang="en-US" dirty="0"/>
              <a:t>° Tell students that just because something is a want doesn’t mean it’s not important. </a:t>
            </a:r>
          </a:p>
          <a:p>
            <a:r>
              <a:rPr lang="en-US" dirty="0"/>
              <a:t>For example, a family may want a pet. That’s not something they need to survive, but maybe it’s important to all of them to have a pet to play with and learn how to take care of. </a:t>
            </a:r>
          </a:p>
        </p:txBody>
      </p:sp>
      <p:sp>
        <p:nvSpPr>
          <p:cNvPr id="4" name="Slide Number Placeholder 3"/>
          <p:cNvSpPr>
            <a:spLocks noGrp="1"/>
          </p:cNvSpPr>
          <p:nvPr>
            <p:ph type="sldNum" sz="quarter" idx="5"/>
          </p:nvPr>
        </p:nvSpPr>
        <p:spPr/>
        <p:txBody>
          <a:bodyPr/>
          <a:lstStyle/>
          <a:p>
            <a:fld id="{23FFDE79-8FD8-4910-83BB-8E32CC79D255}" type="slidenum">
              <a:rPr lang="en-US" smtClean="0"/>
              <a:t>12</a:t>
            </a:fld>
            <a:endParaRPr lang="en-US"/>
          </a:p>
        </p:txBody>
      </p:sp>
    </p:spTree>
    <p:extLst>
      <p:ext uri="{BB962C8B-B14F-4D97-AF65-F5344CB8AC3E}">
        <p14:creationId xmlns:p14="http://schemas.microsoft.com/office/powerpoint/2010/main" val="1464117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things in life that we need and things that we want. </a:t>
            </a:r>
          </a:p>
          <a:p>
            <a:r>
              <a:rPr lang="en-US" b="1" dirty="0"/>
              <a:t>Needs</a:t>
            </a:r>
            <a:r>
              <a:rPr lang="en-US" dirty="0"/>
              <a:t>: Things people must have to live or do their work. Food, clothes, a place to live, a way to get to work, and tools are some things people need. </a:t>
            </a:r>
          </a:p>
          <a:p>
            <a:r>
              <a:rPr lang="en-US" b="1" dirty="0"/>
              <a:t>Wants</a:t>
            </a:r>
            <a:r>
              <a:rPr lang="en-US" dirty="0"/>
              <a:t>: Things that would be nice to have but that you don’t need to live or do your work. </a:t>
            </a:r>
          </a:p>
          <a:p>
            <a:r>
              <a:rPr lang="en-US" dirty="0"/>
              <a:t>Sometimes, something that’s a need for one person is a want for another person. For example, some people need a car to get to their job. Other people don’t need a car to get to their job, but they want a car so they can go to places they enjoy. </a:t>
            </a:r>
          </a:p>
          <a:p>
            <a:r>
              <a:rPr lang="en-US" dirty="0"/>
              <a:t>Understanding what you need and what you want can help you make choices about how to spend money. Before you buy something, it’s a good idea to ask yourself, “Is this something I need or something I want?”</a:t>
            </a:r>
          </a:p>
          <a:p>
            <a:endParaRPr lang="en-US" dirty="0"/>
          </a:p>
          <a:p>
            <a:pPr marL="171450" indent="-171450">
              <a:buFont typeface="Arial" panose="020B0604020202020204" pitchFamily="34" charset="0"/>
              <a:buChar char="•"/>
            </a:pPr>
            <a:r>
              <a:rPr lang="en-US" dirty="0"/>
              <a:t>Ask students to share some things they think are needs. </a:t>
            </a:r>
          </a:p>
          <a:p>
            <a:pPr marL="171450" indent="-171450">
              <a:buFont typeface="Arial" panose="020B0604020202020204" pitchFamily="34" charset="0"/>
              <a:buChar char="•"/>
            </a:pPr>
            <a:r>
              <a:rPr lang="en-US" dirty="0"/>
              <a:t>Ask students to share some things they think are wants.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Tell students they’ll play a game where they’ll decide whether something is a need or a want. Explain that you’ll show them pictures of things people can buy. </a:t>
            </a:r>
          </a:p>
          <a:p>
            <a:pPr marL="0" indent="0">
              <a:buFont typeface="Arial" panose="020B0604020202020204" pitchFamily="34" charset="0"/>
              <a:buNone/>
            </a:pPr>
            <a:r>
              <a:rPr lang="en-US" dirty="0"/>
              <a:t>° They’ll stand if they think the item is a need. </a:t>
            </a:r>
          </a:p>
          <a:p>
            <a:pPr marL="0" indent="0">
              <a:buFont typeface="Arial" panose="020B0604020202020204" pitchFamily="34" charset="0"/>
              <a:buNone/>
            </a:pPr>
            <a:r>
              <a:rPr lang="en-US" dirty="0"/>
              <a:t>° They’ll stay seated if they think the item is a want.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For each picture: </a:t>
            </a:r>
          </a:p>
          <a:p>
            <a:pPr marL="0" indent="0">
              <a:buFont typeface="Arial" panose="020B0604020202020204" pitchFamily="34" charset="0"/>
              <a:buNone/>
            </a:pPr>
            <a:r>
              <a:rPr lang="en-US" dirty="0"/>
              <a:t>° Ask one or two students who are standing to share why they think the item is a need. </a:t>
            </a:r>
          </a:p>
          <a:p>
            <a:pPr marL="0" indent="0">
              <a:buFont typeface="Arial" panose="020B0604020202020204" pitchFamily="34" charset="0"/>
              <a:buNone/>
            </a:pPr>
            <a:r>
              <a:rPr lang="en-US" dirty="0"/>
              <a:t>° Ask one or two students who are sitting to share why they think the item is a want. </a:t>
            </a:r>
          </a:p>
          <a:p>
            <a:pPr marL="0" indent="0">
              <a:buFont typeface="Arial" panose="020B0604020202020204" pitchFamily="34" charset="0"/>
              <a:buNone/>
            </a:pPr>
            <a:r>
              <a:rPr lang="en-US" dirty="0"/>
              <a:t>° While the item might seem like an obvious need or want to you, be open to students’ reasons for their answers.</a:t>
            </a:r>
          </a:p>
        </p:txBody>
      </p:sp>
      <p:sp>
        <p:nvSpPr>
          <p:cNvPr id="4" name="Slide Number Placeholder 3"/>
          <p:cNvSpPr>
            <a:spLocks noGrp="1"/>
          </p:cNvSpPr>
          <p:nvPr>
            <p:ph type="sldNum" sz="quarter" idx="5"/>
          </p:nvPr>
        </p:nvSpPr>
        <p:spPr/>
        <p:txBody>
          <a:bodyPr/>
          <a:lstStyle/>
          <a:p>
            <a:fld id="{23FFDE79-8FD8-4910-83BB-8E32CC79D255}" type="slidenum">
              <a:rPr lang="en-US" smtClean="0"/>
              <a:t>2</a:t>
            </a:fld>
            <a:endParaRPr lang="en-US"/>
          </a:p>
        </p:txBody>
      </p:sp>
    </p:spTree>
    <p:extLst>
      <p:ext uri="{BB962C8B-B14F-4D97-AF65-F5344CB8AC3E}">
        <p14:creationId xmlns:p14="http://schemas.microsoft.com/office/powerpoint/2010/main" val="4092612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a:t>
            </a:r>
          </a:p>
        </p:txBody>
      </p:sp>
      <p:sp>
        <p:nvSpPr>
          <p:cNvPr id="4" name="Slide Number Placeholder 3"/>
          <p:cNvSpPr>
            <a:spLocks noGrp="1"/>
          </p:cNvSpPr>
          <p:nvPr>
            <p:ph type="sldNum" sz="quarter" idx="5"/>
          </p:nvPr>
        </p:nvSpPr>
        <p:spPr/>
        <p:txBody>
          <a:bodyPr/>
          <a:lstStyle/>
          <a:p>
            <a:fld id="{23FFDE79-8FD8-4910-83BB-8E32CC79D255}" type="slidenum">
              <a:rPr lang="en-US" smtClean="0"/>
              <a:t>3</a:t>
            </a:fld>
            <a:endParaRPr lang="en-US"/>
          </a:p>
        </p:txBody>
      </p:sp>
    </p:spTree>
    <p:extLst>
      <p:ext uri="{BB962C8B-B14F-4D97-AF65-F5344CB8AC3E}">
        <p14:creationId xmlns:p14="http://schemas.microsoft.com/office/powerpoint/2010/main" val="1492745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a:t>
            </a:r>
          </a:p>
        </p:txBody>
      </p:sp>
      <p:sp>
        <p:nvSpPr>
          <p:cNvPr id="4" name="Slide Number Placeholder 3"/>
          <p:cNvSpPr>
            <a:spLocks noGrp="1"/>
          </p:cNvSpPr>
          <p:nvPr>
            <p:ph type="sldNum" sz="quarter" idx="5"/>
          </p:nvPr>
        </p:nvSpPr>
        <p:spPr/>
        <p:txBody>
          <a:bodyPr/>
          <a:lstStyle/>
          <a:p>
            <a:fld id="{23FFDE79-8FD8-4910-83BB-8E32CC79D255}" type="slidenum">
              <a:rPr lang="en-US" smtClean="0"/>
              <a:t>4</a:t>
            </a:fld>
            <a:endParaRPr lang="en-US"/>
          </a:p>
        </p:txBody>
      </p:sp>
    </p:spTree>
    <p:extLst>
      <p:ext uri="{BB962C8B-B14F-4D97-AF65-F5344CB8AC3E}">
        <p14:creationId xmlns:p14="http://schemas.microsoft.com/office/powerpoint/2010/main" val="163738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	</a:t>
            </a:r>
          </a:p>
          <a:p>
            <a:endParaRPr lang="en-US" dirty="0"/>
          </a:p>
          <a:p>
            <a:endParaRPr lang="en-US" dirty="0"/>
          </a:p>
        </p:txBody>
      </p:sp>
      <p:sp>
        <p:nvSpPr>
          <p:cNvPr id="4" name="Slide Number Placeholder 3"/>
          <p:cNvSpPr>
            <a:spLocks noGrp="1"/>
          </p:cNvSpPr>
          <p:nvPr>
            <p:ph type="sldNum" sz="quarter" idx="5"/>
          </p:nvPr>
        </p:nvSpPr>
        <p:spPr/>
        <p:txBody>
          <a:bodyPr/>
          <a:lstStyle/>
          <a:p>
            <a:fld id="{23FFDE79-8FD8-4910-83BB-8E32CC79D255}" type="slidenum">
              <a:rPr lang="en-US" smtClean="0"/>
              <a:t>5</a:t>
            </a:fld>
            <a:endParaRPr lang="en-US"/>
          </a:p>
        </p:txBody>
      </p:sp>
    </p:spTree>
    <p:extLst>
      <p:ext uri="{BB962C8B-B14F-4D97-AF65-F5344CB8AC3E}">
        <p14:creationId xmlns:p14="http://schemas.microsoft.com/office/powerpoint/2010/main" val="3220736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a:t>
            </a:r>
          </a:p>
        </p:txBody>
      </p:sp>
      <p:sp>
        <p:nvSpPr>
          <p:cNvPr id="4" name="Slide Number Placeholder 3"/>
          <p:cNvSpPr>
            <a:spLocks noGrp="1"/>
          </p:cNvSpPr>
          <p:nvPr>
            <p:ph type="sldNum" sz="quarter" idx="5"/>
          </p:nvPr>
        </p:nvSpPr>
        <p:spPr/>
        <p:txBody>
          <a:bodyPr/>
          <a:lstStyle/>
          <a:p>
            <a:fld id="{23FFDE79-8FD8-4910-83BB-8E32CC79D255}" type="slidenum">
              <a:rPr lang="en-US" smtClean="0"/>
              <a:t>6</a:t>
            </a:fld>
            <a:endParaRPr lang="en-US"/>
          </a:p>
        </p:txBody>
      </p:sp>
    </p:spTree>
    <p:extLst>
      <p:ext uri="{BB962C8B-B14F-4D97-AF65-F5344CB8AC3E}">
        <p14:creationId xmlns:p14="http://schemas.microsoft.com/office/powerpoint/2010/main" val="794373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a:t>
            </a:r>
          </a:p>
        </p:txBody>
      </p:sp>
      <p:sp>
        <p:nvSpPr>
          <p:cNvPr id="4" name="Slide Number Placeholder 3"/>
          <p:cNvSpPr>
            <a:spLocks noGrp="1"/>
          </p:cNvSpPr>
          <p:nvPr>
            <p:ph type="sldNum" sz="quarter" idx="5"/>
          </p:nvPr>
        </p:nvSpPr>
        <p:spPr/>
        <p:txBody>
          <a:bodyPr/>
          <a:lstStyle/>
          <a:p>
            <a:fld id="{23FFDE79-8FD8-4910-83BB-8E32CC79D255}" type="slidenum">
              <a:rPr lang="en-US" smtClean="0"/>
              <a:t>7</a:t>
            </a:fld>
            <a:endParaRPr lang="en-US"/>
          </a:p>
        </p:txBody>
      </p:sp>
    </p:spTree>
    <p:extLst>
      <p:ext uri="{BB962C8B-B14F-4D97-AF65-F5344CB8AC3E}">
        <p14:creationId xmlns:p14="http://schemas.microsoft.com/office/powerpoint/2010/main" val="423219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FOR SCHOOL</a:t>
            </a:r>
          </a:p>
        </p:txBody>
      </p:sp>
      <p:sp>
        <p:nvSpPr>
          <p:cNvPr id="4" name="Slide Number Placeholder 3"/>
          <p:cNvSpPr>
            <a:spLocks noGrp="1"/>
          </p:cNvSpPr>
          <p:nvPr>
            <p:ph type="sldNum" sz="quarter" idx="5"/>
          </p:nvPr>
        </p:nvSpPr>
        <p:spPr/>
        <p:txBody>
          <a:bodyPr/>
          <a:lstStyle/>
          <a:p>
            <a:fld id="{23FFDE79-8FD8-4910-83BB-8E32CC79D255}" type="slidenum">
              <a:rPr lang="en-US" smtClean="0"/>
              <a:t>8</a:t>
            </a:fld>
            <a:endParaRPr lang="en-US"/>
          </a:p>
        </p:txBody>
      </p:sp>
    </p:spTree>
    <p:extLst>
      <p:ext uri="{BB962C8B-B14F-4D97-AF65-F5344CB8AC3E}">
        <p14:creationId xmlns:p14="http://schemas.microsoft.com/office/powerpoint/2010/main" val="223747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WANT</a:t>
            </a:r>
          </a:p>
        </p:txBody>
      </p:sp>
      <p:sp>
        <p:nvSpPr>
          <p:cNvPr id="4" name="Slide Number Placeholder 3"/>
          <p:cNvSpPr>
            <a:spLocks noGrp="1"/>
          </p:cNvSpPr>
          <p:nvPr>
            <p:ph type="sldNum" sz="quarter" idx="5"/>
          </p:nvPr>
        </p:nvSpPr>
        <p:spPr/>
        <p:txBody>
          <a:bodyPr/>
          <a:lstStyle/>
          <a:p>
            <a:fld id="{23FFDE79-8FD8-4910-83BB-8E32CC79D255}" type="slidenum">
              <a:rPr lang="en-US" smtClean="0"/>
              <a:t>9</a:t>
            </a:fld>
            <a:endParaRPr lang="en-US"/>
          </a:p>
        </p:txBody>
      </p:sp>
    </p:spTree>
    <p:extLst>
      <p:ext uri="{BB962C8B-B14F-4D97-AF65-F5344CB8AC3E}">
        <p14:creationId xmlns:p14="http://schemas.microsoft.com/office/powerpoint/2010/main" val="99206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76C886-FF71-4F8F-921B-966F75F63831}" type="datetime1">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72169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D07FB5-6EE0-4816-82F7-2D9E4D79B121}" type="datetime1">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17979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D2E954-D723-4C6A-8369-71C60A7CBE7F}" type="datetime1">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511765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lean Slide">
    <p:spTree>
      <p:nvGrpSpPr>
        <p:cNvPr id="1" name=""/>
        <p:cNvGrpSpPr/>
        <p:nvPr/>
      </p:nvGrpSpPr>
      <p:grpSpPr>
        <a:xfrm>
          <a:off x="0" y="0"/>
          <a:ext cx="0" cy="0"/>
          <a:chOff x="0" y="0"/>
          <a:chExt cx="0" cy="0"/>
        </a:xfrm>
      </p:grpSpPr>
      <p:sp>
        <p:nvSpPr>
          <p:cNvPr id="19" name="Slide Number"/>
          <p:cNvSpPr>
            <a:spLocks noGrp="1"/>
          </p:cNvSpPr>
          <p:nvPr>
            <p:ph type="sldNum" sz="quarter" idx="2"/>
          </p:nvPr>
        </p:nvSpPr>
        <p:spPr>
          <a:xfrm>
            <a:off x="11775939" y="184150"/>
            <a:ext cx="311423" cy="323850"/>
          </a:xfrm>
          <a:prstGeom prst="rect">
            <a:avLst/>
          </a:prstGeom>
        </p:spPr>
        <p:txBody>
          <a:bodyPr/>
          <a:lstStyle>
            <a:lvl1pPr>
              <a:defRPr>
                <a:solidFill>
                  <a:srgbClr val="FFFFFF"/>
                </a:solidFill>
              </a:defRPr>
            </a:lvl1pPr>
          </a:lstStyle>
          <a:p>
            <a:fld id="{86CB4B4D-7CA3-9044-876B-883B54F8677D}" type="slidenum">
              <a:t>‹#›</a:t>
            </a:fld>
            <a:endParaRPr/>
          </a:p>
        </p:txBody>
      </p:sp>
    </p:spTree>
    <p:extLst>
      <p:ext uri="{BB962C8B-B14F-4D97-AF65-F5344CB8AC3E}">
        <p14:creationId xmlns:p14="http://schemas.microsoft.com/office/powerpoint/2010/main" val="65546029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3F5378-6F6C-4F8F-9552-569EF75EC48F}" type="datetime1">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3033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E52C68-23E6-47FA-A1C4-50F937B38B7C}" type="datetime1">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2993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3C57DD-9A77-4AEE-AD5A-E93D85313D68}" type="datetime1">
              <a:rPr lang="en-US" smtClean="0"/>
              <a:t>3/17/2025</a:t>
            </a:fld>
            <a:endParaRPr lang="en-US"/>
          </a:p>
        </p:txBody>
      </p:sp>
      <p:sp>
        <p:nvSpPr>
          <p:cNvPr id="6" name="Footer Placeholder 5"/>
          <p:cNvSpPr>
            <a:spLocks noGrp="1"/>
          </p:cNvSpPr>
          <p:nvPr>
            <p:ph type="ftr" sz="quarter" idx="11"/>
          </p:nvPr>
        </p:nvSpPr>
        <p:spPr/>
        <p:txBody>
          <a:bodyPr/>
          <a:lstStyle/>
          <a:p>
            <a:r>
              <a:rPr lang="en-US"/>
              <a:t>Member FDIC</a:t>
            </a:r>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96540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A36148-CA46-4AE0-BF7D-1177E9F04A57}" type="datetime1">
              <a:rPr lang="en-US" smtClean="0"/>
              <a:t>3/17/2025</a:t>
            </a:fld>
            <a:endParaRPr lang="en-US"/>
          </a:p>
        </p:txBody>
      </p:sp>
      <p:sp>
        <p:nvSpPr>
          <p:cNvPr id="8" name="Footer Placeholder 7"/>
          <p:cNvSpPr>
            <a:spLocks noGrp="1"/>
          </p:cNvSpPr>
          <p:nvPr>
            <p:ph type="ftr" sz="quarter" idx="11"/>
          </p:nvPr>
        </p:nvSpPr>
        <p:spPr/>
        <p:txBody>
          <a:bodyPr/>
          <a:lstStyle/>
          <a:p>
            <a:r>
              <a:rPr lang="en-US"/>
              <a:t>Member FDIC</a:t>
            </a:r>
          </a:p>
        </p:txBody>
      </p:sp>
      <p:sp>
        <p:nvSpPr>
          <p:cNvPr id="9" name="Slide Number Placeholder 8"/>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22679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DC8FDA-B4A8-4C21-B0CC-63732D516997}" type="datetime1">
              <a:rPr lang="en-US" smtClean="0"/>
              <a:t>3/17/2025</a:t>
            </a:fld>
            <a:endParaRPr lang="en-US"/>
          </a:p>
        </p:txBody>
      </p:sp>
      <p:sp>
        <p:nvSpPr>
          <p:cNvPr id="4" name="Footer Placeholder 3"/>
          <p:cNvSpPr>
            <a:spLocks noGrp="1"/>
          </p:cNvSpPr>
          <p:nvPr>
            <p:ph type="ftr" sz="quarter" idx="11"/>
          </p:nvPr>
        </p:nvSpPr>
        <p:spPr/>
        <p:txBody>
          <a:bodyPr/>
          <a:lstStyle/>
          <a:p>
            <a:r>
              <a:rPr lang="en-US"/>
              <a:t>Member FDIC</a:t>
            </a:r>
          </a:p>
        </p:txBody>
      </p:sp>
      <p:sp>
        <p:nvSpPr>
          <p:cNvPr id="5" name="Slide Number Placeholder 4"/>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56271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06A6A-872B-4D77-82D2-12FC3E6A9006}" type="datetime1">
              <a:rPr lang="en-US" smtClean="0"/>
              <a:t>3/17/2025</a:t>
            </a:fld>
            <a:endParaRPr lang="en-US"/>
          </a:p>
        </p:txBody>
      </p:sp>
      <p:sp>
        <p:nvSpPr>
          <p:cNvPr id="3" name="Footer Placeholder 2"/>
          <p:cNvSpPr>
            <a:spLocks noGrp="1"/>
          </p:cNvSpPr>
          <p:nvPr>
            <p:ph type="ftr" sz="quarter" idx="11"/>
          </p:nvPr>
        </p:nvSpPr>
        <p:spPr/>
        <p:txBody>
          <a:bodyPr/>
          <a:lstStyle/>
          <a:p>
            <a:r>
              <a:rPr lang="en-US"/>
              <a:t>Member FDIC</a:t>
            </a:r>
          </a:p>
        </p:txBody>
      </p:sp>
      <p:sp>
        <p:nvSpPr>
          <p:cNvPr id="4" name="Slide Number Placeholder 3"/>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18045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19C7D1-836A-4AD7-8F19-97AA622BCC80}" type="datetime1">
              <a:rPr lang="en-US" smtClean="0"/>
              <a:t>3/17/2025</a:t>
            </a:fld>
            <a:endParaRPr lang="en-US"/>
          </a:p>
        </p:txBody>
      </p:sp>
      <p:sp>
        <p:nvSpPr>
          <p:cNvPr id="6" name="Footer Placeholder 5"/>
          <p:cNvSpPr>
            <a:spLocks noGrp="1"/>
          </p:cNvSpPr>
          <p:nvPr>
            <p:ph type="ftr" sz="quarter" idx="11"/>
          </p:nvPr>
        </p:nvSpPr>
        <p:spPr/>
        <p:txBody>
          <a:bodyPr/>
          <a:lstStyle/>
          <a:p>
            <a:r>
              <a:rPr lang="en-US"/>
              <a:t>Member FDIC</a:t>
            </a:r>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42931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B8A6CD-0475-4097-A626-8E037B05E5BC}" type="datetime1">
              <a:rPr lang="en-US" smtClean="0"/>
              <a:t>3/17/2025</a:t>
            </a:fld>
            <a:endParaRPr lang="en-US"/>
          </a:p>
        </p:txBody>
      </p:sp>
      <p:sp>
        <p:nvSpPr>
          <p:cNvPr id="6" name="Footer Placeholder 5"/>
          <p:cNvSpPr>
            <a:spLocks noGrp="1"/>
          </p:cNvSpPr>
          <p:nvPr>
            <p:ph type="ftr" sz="quarter" idx="11"/>
          </p:nvPr>
        </p:nvSpPr>
        <p:spPr/>
        <p:txBody>
          <a:bodyPr/>
          <a:lstStyle/>
          <a:p>
            <a:r>
              <a:rPr lang="en-US"/>
              <a:t>Member FDIC</a:t>
            </a:r>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95763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AB853-1A70-497E-8A17-E76D8C880042}" type="datetime1">
              <a:rPr lang="en-US" smtClean="0"/>
              <a:t>3/17/2025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Member FDIC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99B38-6FB5-46AE-9710-4126ECE7D4A8}" type="slidenum">
              <a:rPr lang="en-US" smtClean="0"/>
              <a:t>‹#›</a:t>
            </a:fld>
            <a:endParaRPr lang="en-US"/>
          </a:p>
        </p:txBody>
      </p:sp>
    </p:spTree>
    <p:extLst>
      <p:ext uri="{BB962C8B-B14F-4D97-AF65-F5344CB8AC3E}">
        <p14:creationId xmlns:p14="http://schemas.microsoft.com/office/powerpoint/2010/main" val="922166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3"/>
          <p:cNvSpPr/>
          <p:nvPr/>
        </p:nvSpPr>
        <p:spPr>
          <a:xfrm rot="5400000">
            <a:off x="877711" y="-895129"/>
            <a:ext cx="6858000" cy="8613422"/>
          </a:xfrm>
          <a:prstGeom prst="flowChartManualInput">
            <a:avLst/>
          </a:prstGeom>
          <a:solidFill>
            <a:srgbClr val="003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6" name="Picture 5">
            <a:extLst>
              <a:ext uri="{FF2B5EF4-FFF2-40B4-BE49-F238E27FC236}">
                <a16:creationId xmlns:a16="http://schemas.microsoft.com/office/drawing/2014/main" id="{AB92997C-905B-274F-91B1-150664FDA985}"/>
              </a:ext>
            </a:extLst>
          </p:cNvPr>
          <p:cNvPicPr>
            <a:picLocks noChangeAspect="1"/>
          </p:cNvPicPr>
          <p:nvPr/>
        </p:nvPicPr>
        <p:blipFill rotWithShape="1">
          <a:blip r:embed="rId3">
            <a:extLst>
              <a:ext uri="{28A0092B-C50C-407E-A947-70E740481C1C}">
                <a14:useLocalDpi xmlns:a14="http://schemas.microsoft.com/office/drawing/2010/main"/>
              </a:ext>
            </a:extLst>
          </a:blip>
          <a:srcRect t="11774" r="78609" b="68446"/>
          <a:stretch/>
        </p:blipFill>
        <p:spPr>
          <a:xfrm>
            <a:off x="9764889" y="4926172"/>
            <a:ext cx="1614311" cy="1931828"/>
          </a:xfrm>
          <a:prstGeom prst="rect">
            <a:avLst/>
          </a:prstGeom>
        </p:spPr>
      </p:pic>
      <p:sp>
        <p:nvSpPr>
          <p:cNvPr id="9" name="Rectangle 8"/>
          <p:cNvSpPr/>
          <p:nvPr/>
        </p:nvSpPr>
        <p:spPr>
          <a:xfrm rot="20736241">
            <a:off x="7760268" y="-196460"/>
            <a:ext cx="383355" cy="7444583"/>
          </a:xfrm>
          <a:prstGeom prst="rect">
            <a:avLst/>
          </a:prstGeom>
          <a:solidFill>
            <a:srgbClr val="81684A"/>
          </a:solidFill>
          <a:ln>
            <a:solidFill>
              <a:srgbClr val="8168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3485" y="524556"/>
            <a:ext cx="6550471" cy="338554"/>
          </a:xfrm>
          <a:prstGeom prst="rect">
            <a:avLst/>
          </a:prstGeom>
        </p:spPr>
        <p:txBody>
          <a:bodyPr wrap="square">
            <a:spAutoFit/>
          </a:bodyPr>
          <a:lstStyle/>
          <a:p>
            <a:r>
              <a:rPr lang="en-US" sz="1600" spc="1476" dirty="0">
                <a:solidFill>
                  <a:schemeClr val="bg1"/>
                </a:solidFill>
                <a:latin typeface="Open Sans" panose="020B0606030504020204" pitchFamily="34" charset="0"/>
                <a:ea typeface="Open Sans" panose="020B0606030504020204" pitchFamily="34" charset="0"/>
                <a:cs typeface="Open Sans" panose="020B0606030504020204" pitchFamily="34" charset="0"/>
              </a:rPr>
              <a:t>TEXAS REGIONAL BANK</a:t>
            </a:r>
            <a:endParaRPr lang="en-US" sz="1600" dirty="0">
              <a:solidFill>
                <a:schemeClr val="bg1"/>
              </a:solidFill>
              <a:latin typeface="Open Sans" panose="020B0606030504020204"/>
            </a:endParaRPr>
          </a:p>
        </p:txBody>
      </p:sp>
      <p:sp>
        <p:nvSpPr>
          <p:cNvPr id="15" name="Annual…"/>
          <p:cNvSpPr/>
          <p:nvPr/>
        </p:nvSpPr>
        <p:spPr>
          <a:xfrm>
            <a:off x="403485" y="2220735"/>
            <a:ext cx="7188215"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defTabSz="577850">
              <a:lnSpc>
                <a:spcPct val="90000"/>
              </a:lnSpc>
              <a:defRPr sz="14400" b="1" cap="all" spc="288">
                <a:solidFill>
                  <a:srgbClr val="323C40"/>
                </a:solidFill>
                <a:latin typeface="Helvetica"/>
                <a:ea typeface="Helvetica"/>
                <a:cs typeface="Helvetica"/>
                <a:sym typeface="Helvetica"/>
              </a:defRPr>
            </a:pPr>
            <a:r>
              <a:rPr lang="en-US"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Need or want</a:t>
            </a:r>
            <a:endParaRPr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Rectangle 15"/>
          <p:cNvSpPr/>
          <p:nvPr/>
        </p:nvSpPr>
        <p:spPr>
          <a:xfrm>
            <a:off x="403485" y="6271800"/>
            <a:ext cx="6076337" cy="400110"/>
          </a:xfrm>
          <a:prstGeom prst="rect">
            <a:avLst/>
          </a:prstGeom>
        </p:spPr>
        <p:txBody>
          <a:bodyPr wrap="square">
            <a:spAutoFit/>
          </a:bodyPr>
          <a:lstStyle/>
          <a:p>
            <a:r>
              <a:rPr lang="en-US" sz="2000" spc="1476" dirty="0">
                <a:solidFill>
                  <a:schemeClr val="bg1"/>
                </a:solidFill>
                <a:latin typeface="Open Sans" panose="020B0606030504020204" pitchFamily="34" charset="0"/>
                <a:ea typeface="Open Sans" panose="020B0606030504020204" pitchFamily="34" charset="0"/>
                <a:cs typeface="Open Sans" panose="020B0606030504020204" pitchFamily="34" charset="0"/>
              </a:rPr>
              <a:t>Grade K-1</a:t>
            </a:r>
            <a:endParaRPr lang="en-US" sz="2000" dirty="0">
              <a:solidFill>
                <a:schemeClr val="bg1"/>
              </a:solidFill>
              <a:latin typeface="Open Sans" panose="020B0606030504020204"/>
            </a:endParaRPr>
          </a:p>
        </p:txBody>
      </p:sp>
      <p:pic>
        <p:nvPicPr>
          <p:cNvPr id="3" name="Picture 2">
            <a:extLst>
              <a:ext uri="{FF2B5EF4-FFF2-40B4-BE49-F238E27FC236}">
                <a16:creationId xmlns:a16="http://schemas.microsoft.com/office/drawing/2014/main" id="{025DD3CC-C2BB-754B-E073-4A540E1DF933}"/>
              </a:ext>
            </a:extLst>
          </p:cNvPr>
          <p:cNvPicPr>
            <a:picLocks noChangeAspect="1"/>
          </p:cNvPicPr>
          <p:nvPr/>
        </p:nvPicPr>
        <p:blipFill>
          <a:blip r:embed="rId4"/>
          <a:stretch>
            <a:fillRect/>
          </a:stretch>
        </p:blipFill>
        <p:spPr>
          <a:xfrm>
            <a:off x="3675470" y="3371471"/>
            <a:ext cx="2059978" cy="2131593"/>
          </a:xfrm>
          <a:prstGeom prst="rect">
            <a:avLst/>
          </a:prstGeom>
        </p:spPr>
      </p:pic>
      <p:pic>
        <p:nvPicPr>
          <p:cNvPr id="7" name="Picture 6">
            <a:extLst>
              <a:ext uri="{FF2B5EF4-FFF2-40B4-BE49-F238E27FC236}">
                <a16:creationId xmlns:a16="http://schemas.microsoft.com/office/drawing/2014/main" id="{B00C7F6D-6060-17BC-00B1-2FD1CDD4048E}"/>
              </a:ext>
            </a:extLst>
          </p:cNvPr>
          <p:cNvPicPr>
            <a:picLocks noChangeAspect="1"/>
          </p:cNvPicPr>
          <p:nvPr/>
        </p:nvPicPr>
        <p:blipFill>
          <a:blip r:embed="rId5"/>
          <a:stretch>
            <a:fillRect/>
          </a:stretch>
        </p:blipFill>
        <p:spPr>
          <a:xfrm>
            <a:off x="403485" y="3525831"/>
            <a:ext cx="2868500" cy="1872493"/>
          </a:xfrm>
          <a:prstGeom prst="rect">
            <a:avLst/>
          </a:prstGeom>
        </p:spPr>
      </p:pic>
      <p:pic>
        <p:nvPicPr>
          <p:cNvPr id="11" name="Picture 10" descr="A blue and black text&#10;&#10;Description automatically generated">
            <a:extLst>
              <a:ext uri="{FF2B5EF4-FFF2-40B4-BE49-F238E27FC236}">
                <a16:creationId xmlns:a16="http://schemas.microsoft.com/office/drawing/2014/main" id="{DDCB040A-E562-2F20-3214-232B9507CB4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17419"/>
            <a:ext cx="8321313" cy="1364677"/>
          </a:xfrm>
          <a:prstGeom prst="rect">
            <a:avLst/>
          </a:prstGeom>
          <a:solidFill>
            <a:schemeClr val="bg1"/>
          </a:solidFill>
        </p:spPr>
      </p:pic>
      <p:sp>
        <p:nvSpPr>
          <p:cNvPr id="12" name="Footer Placeholder 11">
            <a:extLst>
              <a:ext uri="{FF2B5EF4-FFF2-40B4-BE49-F238E27FC236}">
                <a16:creationId xmlns:a16="http://schemas.microsoft.com/office/drawing/2014/main" id="{BFE13A2B-FE6D-8336-0198-C1211F3831EA}"/>
              </a:ext>
            </a:extLst>
          </p:cNvPr>
          <p:cNvSpPr>
            <a:spLocks noGrp="1"/>
          </p:cNvSpPr>
          <p:nvPr>
            <p:ph type="ftr" sz="quarter" idx="11"/>
          </p:nvPr>
        </p:nvSpPr>
        <p:spPr/>
        <p:txBody>
          <a:bodyPr/>
          <a:lstStyle/>
          <a:p>
            <a:r>
              <a:rPr lang="en-US"/>
              <a:t>Member FDIC</a:t>
            </a:r>
          </a:p>
        </p:txBody>
      </p:sp>
    </p:spTree>
    <p:extLst>
      <p:ext uri="{BB962C8B-B14F-4D97-AF65-F5344CB8AC3E}">
        <p14:creationId xmlns:p14="http://schemas.microsoft.com/office/powerpoint/2010/main" val="282661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Pencil</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49AE5BA-18C7-A840-1372-DEE09C52DE9F}"/>
              </a:ext>
            </a:extLst>
          </p:cNvPr>
          <p:cNvPicPr>
            <a:picLocks noChangeAspect="1"/>
          </p:cNvPicPr>
          <p:nvPr/>
        </p:nvPicPr>
        <p:blipFill>
          <a:blip r:embed="rId4"/>
          <a:stretch>
            <a:fillRect/>
          </a:stretch>
        </p:blipFill>
        <p:spPr>
          <a:xfrm>
            <a:off x="3116631" y="1799923"/>
            <a:ext cx="3933764" cy="3843889"/>
          </a:xfrm>
          <a:prstGeom prst="rect">
            <a:avLst/>
          </a:prstGeom>
        </p:spPr>
      </p:pic>
    </p:spTree>
    <p:extLst>
      <p:ext uri="{BB962C8B-B14F-4D97-AF65-F5344CB8AC3E}">
        <p14:creationId xmlns:p14="http://schemas.microsoft.com/office/powerpoint/2010/main" val="669585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Shoes</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0088C68B-EC8B-EB83-5C2F-B429EDB84355}"/>
              </a:ext>
            </a:extLst>
          </p:cNvPr>
          <p:cNvPicPr>
            <a:picLocks noChangeAspect="1"/>
          </p:cNvPicPr>
          <p:nvPr/>
        </p:nvPicPr>
        <p:blipFill>
          <a:blip r:embed="rId4"/>
          <a:stretch>
            <a:fillRect/>
          </a:stretch>
        </p:blipFill>
        <p:spPr>
          <a:xfrm>
            <a:off x="3390899" y="1758666"/>
            <a:ext cx="5410200" cy="3590925"/>
          </a:xfrm>
          <a:prstGeom prst="rect">
            <a:avLst/>
          </a:prstGeom>
        </p:spPr>
      </p:pic>
    </p:spTree>
    <p:extLst>
      <p:ext uri="{BB962C8B-B14F-4D97-AF65-F5344CB8AC3E}">
        <p14:creationId xmlns:p14="http://schemas.microsoft.com/office/powerpoint/2010/main" val="162760438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Cat</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77729D1-E1E2-A47D-FE81-D00C383D0010}"/>
              </a:ext>
            </a:extLst>
          </p:cNvPr>
          <p:cNvPicPr>
            <a:picLocks noChangeAspect="1"/>
          </p:cNvPicPr>
          <p:nvPr/>
        </p:nvPicPr>
        <p:blipFill>
          <a:blip r:embed="rId4"/>
          <a:stretch>
            <a:fillRect/>
          </a:stretch>
        </p:blipFill>
        <p:spPr>
          <a:xfrm>
            <a:off x="3462337" y="1505700"/>
            <a:ext cx="4599623" cy="4499812"/>
          </a:xfrm>
          <a:prstGeom prst="rect">
            <a:avLst/>
          </a:prstGeom>
        </p:spPr>
      </p:pic>
    </p:spTree>
    <p:extLst>
      <p:ext uri="{BB962C8B-B14F-4D97-AF65-F5344CB8AC3E}">
        <p14:creationId xmlns:p14="http://schemas.microsoft.com/office/powerpoint/2010/main" val="267720188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889232" y="375385"/>
            <a:ext cx="9638950" cy="5832910"/>
          </a:xfrm>
          <a:custGeom>
            <a:avLst/>
            <a:gdLst>
              <a:gd name="connsiteX0" fmla="*/ 0 w 9638950"/>
              <a:gd name="connsiteY0" fmla="*/ 0 h 5832910"/>
              <a:gd name="connsiteX1" fmla="*/ 566997 w 9638950"/>
              <a:gd name="connsiteY1" fmla="*/ 0 h 5832910"/>
              <a:gd name="connsiteX2" fmla="*/ 1133994 w 9638950"/>
              <a:gd name="connsiteY2" fmla="*/ 0 h 5832910"/>
              <a:gd name="connsiteX3" fmla="*/ 1411823 w 9638950"/>
              <a:gd name="connsiteY3" fmla="*/ 0 h 5832910"/>
              <a:gd name="connsiteX4" fmla="*/ 2075209 w 9638950"/>
              <a:gd name="connsiteY4" fmla="*/ 0 h 5832910"/>
              <a:gd name="connsiteX5" fmla="*/ 2642206 w 9638950"/>
              <a:gd name="connsiteY5" fmla="*/ 0 h 5832910"/>
              <a:gd name="connsiteX6" fmla="*/ 3112814 w 9638950"/>
              <a:gd name="connsiteY6" fmla="*/ 0 h 5832910"/>
              <a:gd name="connsiteX7" fmla="*/ 3487032 w 9638950"/>
              <a:gd name="connsiteY7" fmla="*/ 0 h 5832910"/>
              <a:gd name="connsiteX8" fmla="*/ 3861250 w 9638950"/>
              <a:gd name="connsiteY8" fmla="*/ 0 h 5832910"/>
              <a:gd name="connsiteX9" fmla="*/ 4331858 w 9638950"/>
              <a:gd name="connsiteY9" fmla="*/ 0 h 5832910"/>
              <a:gd name="connsiteX10" fmla="*/ 4898855 w 9638950"/>
              <a:gd name="connsiteY10" fmla="*/ 0 h 5832910"/>
              <a:gd name="connsiteX11" fmla="*/ 5369462 w 9638950"/>
              <a:gd name="connsiteY11" fmla="*/ 0 h 5832910"/>
              <a:gd name="connsiteX12" fmla="*/ 6129238 w 9638950"/>
              <a:gd name="connsiteY12" fmla="*/ 0 h 5832910"/>
              <a:gd name="connsiteX13" fmla="*/ 6889014 w 9638950"/>
              <a:gd name="connsiteY13" fmla="*/ 0 h 5832910"/>
              <a:gd name="connsiteX14" fmla="*/ 7263232 w 9638950"/>
              <a:gd name="connsiteY14" fmla="*/ 0 h 5832910"/>
              <a:gd name="connsiteX15" fmla="*/ 7926619 w 9638950"/>
              <a:gd name="connsiteY15" fmla="*/ 0 h 5832910"/>
              <a:gd name="connsiteX16" fmla="*/ 8590005 w 9638950"/>
              <a:gd name="connsiteY16" fmla="*/ 0 h 5832910"/>
              <a:gd name="connsiteX17" fmla="*/ 8964224 w 9638950"/>
              <a:gd name="connsiteY17" fmla="*/ 0 h 5832910"/>
              <a:gd name="connsiteX18" fmla="*/ 9638950 w 9638950"/>
              <a:gd name="connsiteY18" fmla="*/ 0 h 5832910"/>
              <a:gd name="connsiteX19" fmla="*/ 9638950 w 9638950"/>
              <a:gd name="connsiteY19" fmla="*/ 408304 h 5832910"/>
              <a:gd name="connsiteX20" fmla="*/ 9638950 w 9638950"/>
              <a:gd name="connsiteY20" fmla="*/ 1049924 h 5832910"/>
              <a:gd name="connsiteX21" fmla="*/ 9638950 w 9638950"/>
              <a:gd name="connsiteY21" fmla="*/ 1633215 h 5832910"/>
              <a:gd name="connsiteX22" fmla="*/ 9638950 w 9638950"/>
              <a:gd name="connsiteY22" fmla="*/ 2216506 h 5832910"/>
              <a:gd name="connsiteX23" fmla="*/ 9638950 w 9638950"/>
              <a:gd name="connsiteY23" fmla="*/ 2683139 h 5832910"/>
              <a:gd name="connsiteX24" fmla="*/ 9638950 w 9638950"/>
              <a:gd name="connsiteY24" fmla="*/ 3324759 h 5832910"/>
              <a:gd name="connsiteX25" fmla="*/ 9638950 w 9638950"/>
              <a:gd name="connsiteY25" fmla="*/ 3733062 h 5832910"/>
              <a:gd name="connsiteX26" fmla="*/ 9638950 w 9638950"/>
              <a:gd name="connsiteY26" fmla="*/ 4374683 h 5832910"/>
              <a:gd name="connsiteX27" fmla="*/ 9638950 w 9638950"/>
              <a:gd name="connsiteY27" fmla="*/ 4957974 h 5832910"/>
              <a:gd name="connsiteX28" fmla="*/ 9638950 w 9638950"/>
              <a:gd name="connsiteY28" fmla="*/ 5832910 h 5832910"/>
              <a:gd name="connsiteX29" fmla="*/ 9264732 w 9638950"/>
              <a:gd name="connsiteY29" fmla="*/ 5832910 h 5832910"/>
              <a:gd name="connsiteX30" fmla="*/ 8794124 w 9638950"/>
              <a:gd name="connsiteY30" fmla="*/ 5832910 h 5832910"/>
              <a:gd name="connsiteX31" fmla="*/ 8323517 w 9638950"/>
              <a:gd name="connsiteY31" fmla="*/ 5832910 h 5832910"/>
              <a:gd name="connsiteX32" fmla="*/ 8045688 w 9638950"/>
              <a:gd name="connsiteY32" fmla="*/ 5832910 h 5832910"/>
              <a:gd name="connsiteX33" fmla="*/ 7767860 w 9638950"/>
              <a:gd name="connsiteY33" fmla="*/ 5832910 h 5832910"/>
              <a:gd name="connsiteX34" fmla="*/ 7008084 w 9638950"/>
              <a:gd name="connsiteY34" fmla="*/ 5832910 h 5832910"/>
              <a:gd name="connsiteX35" fmla="*/ 6633866 w 9638950"/>
              <a:gd name="connsiteY35" fmla="*/ 5832910 h 5832910"/>
              <a:gd name="connsiteX36" fmla="*/ 5874090 w 9638950"/>
              <a:gd name="connsiteY36" fmla="*/ 5832910 h 5832910"/>
              <a:gd name="connsiteX37" fmla="*/ 5403482 w 9638950"/>
              <a:gd name="connsiteY37" fmla="*/ 5832910 h 5832910"/>
              <a:gd name="connsiteX38" fmla="*/ 4643706 w 9638950"/>
              <a:gd name="connsiteY38" fmla="*/ 5832910 h 5832910"/>
              <a:gd name="connsiteX39" fmla="*/ 3980319 w 9638950"/>
              <a:gd name="connsiteY39" fmla="*/ 5832910 h 5832910"/>
              <a:gd name="connsiteX40" fmla="*/ 3316933 w 9638950"/>
              <a:gd name="connsiteY40" fmla="*/ 5832910 h 5832910"/>
              <a:gd name="connsiteX41" fmla="*/ 2846325 w 9638950"/>
              <a:gd name="connsiteY41" fmla="*/ 5832910 h 5832910"/>
              <a:gd name="connsiteX42" fmla="*/ 2472107 w 9638950"/>
              <a:gd name="connsiteY42" fmla="*/ 5832910 h 5832910"/>
              <a:gd name="connsiteX43" fmla="*/ 1905110 w 9638950"/>
              <a:gd name="connsiteY43" fmla="*/ 5832910 h 5832910"/>
              <a:gd name="connsiteX44" fmla="*/ 1241724 w 9638950"/>
              <a:gd name="connsiteY44" fmla="*/ 5832910 h 5832910"/>
              <a:gd name="connsiteX45" fmla="*/ 674726 w 9638950"/>
              <a:gd name="connsiteY45" fmla="*/ 5832910 h 5832910"/>
              <a:gd name="connsiteX46" fmla="*/ 0 w 9638950"/>
              <a:gd name="connsiteY46" fmla="*/ 5832910 h 5832910"/>
              <a:gd name="connsiteX47" fmla="*/ 0 w 9638950"/>
              <a:gd name="connsiteY47" fmla="*/ 5307948 h 5832910"/>
              <a:gd name="connsiteX48" fmla="*/ 0 w 9638950"/>
              <a:gd name="connsiteY48" fmla="*/ 4899644 h 5832910"/>
              <a:gd name="connsiteX49" fmla="*/ 0 w 9638950"/>
              <a:gd name="connsiteY49" fmla="*/ 4433012 h 5832910"/>
              <a:gd name="connsiteX50" fmla="*/ 0 w 9638950"/>
              <a:gd name="connsiteY50" fmla="*/ 3849721 h 5832910"/>
              <a:gd name="connsiteX51" fmla="*/ 0 w 9638950"/>
              <a:gd name="connsiteY51" fmla="*/ 3266430 h 5832910"/>
              <a:gd name="connsiteX52" fmla="*/ 0 w 9638950"/>
              <a:gd name="connsiteY52" fmla="*/ 2799797 h 5832910"/>
              <a:gd name="connsiteX53" fmla="*/ 0 w 9638950"/>
              <a:gd name="connsiteY53" fmla="*/ 2216506 h 5832910"/>
              <a:gd name="connsiteX54" fmla="*/ 0 w 9638950"/>
              <a:gd name="connsiteY54" fmla="*/ 1808202 h 5832910"/>
              <a:gd name="connsiteX55" fmla="*/ 0 w 9638950"/>
              <a:gd name="connsiteY55" fmla="*/ 1399898 h 5832910"/>
              <a:gd name="connsiteX56" fmla="*/ 0 w 9638950"/>
              <a:gd name="connsiteY56" fmla="*/ 874937 h 5832910"/>
              <a:gd name="connsiteX57" fmla="*/ 0 w 9638950"/>
              <a:gd name="connsiteY57" fmla="*/ 0 h 5832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9638950" h="5832910" fill="none" extrusionOk="0">
                <a:moveTo>
                  <a:pt x="0" y="0"/>
                </a:moveTo>
                <a:cubicBezTo>
                  <a:pt x="156075" y="-67046"/>
                  <a:pt x="383283" y="49805"/>
                  <a:pt x="566997" y="0"/>
                </a:cubicBezTo>
                <a:cubicBezTo>
                  <a:pt x="750711" y="-49805"/>
                  <a:pt x="915781" y="35681"/>
                  <a:pt x="1133994" y="0"/>
                </a:cubicBezTo>
                <a:cubicBezTo>
                  <a:pt x="1352207" y="-35681"/>
                  <a:pt x="1275422" y="16202"/>
                  <a:pt x="1411823" y="0"/>
                </a:cubicBezTo>
                <a:cubicBezTo>
                  <a:pt x="1548224" y="-16202"/>
                  <a:pt x="1847701" y="26493"/>
                  <a:pt x="2075209" y="0"/>
                </a:cubicBezTo>
                <a:cubicBezTo>
                  <a:pt x="2302717" y="-26493"/>
                  <a:pt x="2365576" y="2149"/>
                  <a:pt x="2642206" y="0"/>
                </a:cubicBezTo>
                <a:cubicBezTo>
                  <a:pt x="2918836" y="-2149"/>
                  <a:pt x="2969187" y="39349"/>
                  <a:pt x="3112814" y="0"/>
                </a:cubicBezTo>
                <a:cubicBezTo>
                  <a:pt x="3256441" y="-39349"/>
                  <a:pt x="3365237" y="2915"/>
                  <a:pt x="3487032" y="0"/>
                </a:cubicBezTo>
                <a:cubicBezTo>
                  <a:pt x="3608827" y="-2915"/>
                  <a:pt x="3691103" y="43011"/>
                  <a:pt x="3861250" y="0"/>
                </a:cubicBezTo>
                <a:cubicBezTo>
                  <a:pt x="4031397" y="-43011"/>
                  <a:pt x="4202439" y="5371"/>
                  <a:pt x="4331858" y="0"/>
                </a:cubicBezTo>
                <a:cubicBezTo>
                  <a:pt x="4461277" y="-5371"/>
                  <a:pt x="4709921" y="28669"/>
                  <a:pt x="4898855" y="0"/>
                </a:cubicBezTo>
                <a:cubicBezTo>
                  <a:pt x="5087789" y="-28669"/>
                  <a:pt x="5224149" y="36480"/>
                  <a:pt x="5369462" y="0"/>
                </a:cubicBezTo>
                <a:cubicBezTo>
                  <a:pt x="5514775" y="-36480"/>
                  <a:pt x="5952890" y="36698"/>
                  <a:pt x="6129238" y="0"/>
                </a:cubicBezTo>
                <a:cubicBezTo>
                  <a:pt x="6305586" y="-36698"/>
                  <a:pt x="6578508" y="26889"/>
                  <a:pt x="6889014" y="0"/>
                </a:cubicBezTo>
                <a:cubicBezTo>
                  <a:pt x="7199520" y="-26889"/>
                  <a:pt x="7098869" y="7594"/>
                  <a:pt x="7263232" y="0"/>
                </a:cubicBezTo>
                <a:cubicBezTo>
                  <a:pt x="7427595" y="-7594"/>
                  <a:pt x="7766818" y="65722"/>
                  <a:pt x="7926619" y="0"/>
                </a:cubicBezTo>
                <a:cubicBezTo>
                  <a:pt x="8086420" y="-65722"/>
                  <a:pt x="8418368" y="37873"/>
                  <a:pt x="8590005" y="0"/>
                </a:cubicBezTo>
                <a:cubicBezTo>
                  <a:pt x="8761642" y="-37873"/>
                  <a:pt x="8840796" y="38657"/>
                  <a:pt x="8964224" y="0"/>
                </a:cubicBezTo>
                <a:cubicBezTo>
                  <a:pt x="9087652" y="-38657"/>
                  <a:pt x="9444064" y="74921"/>
                  <a:pt x="9638950" y="0"/>
                </a:cubicBezTo>
                <a:cubicBezTo>
                  <a:pt x="9644577" y="130222"/>
                  <a:pt x="9628380" y="226045"/>
                  <a:pt x="9638950" y="408304"/>
                </a:cubicBezTo>
                <a:cubicBezTo>
                  <a:pt x="9649520" y="590563"/>
                  <a:pt x="9632137" y="808222"/>
                  <a:pt x="9638950" y="1049924"/>
                </a:cubicBezTo>
                <a:cubicBezTo>
                  <a:pt x="9645763" y="1291626"/>
                  <a:pt x="9615789" y="1447994"/>
                  <a:pt x="9638950" y="1633215"/>
                </a:cubicBezTo>
                <a:cubicBezTo>
                  <a:pt x="9662111" y="1818436"/>
                  <a:pt x="9608843" y="1975800"/>
                  <a:pt x="9638950" y="2216506"/>
                </a:cubicBezTo>
                <a:cubicBezTo>
                  <a:pt x="9669057" y="2457212"/>
                  <a:pt x="9597486" y="2548637"/>
                  <a:pt x="9638950" y="2683139"/>
                </a:cubicBezTo>
                <a:cubicBezTo>
                  <a:pt x="9680414" y="2817641"/>
                  <a:pt x="9630299" y="3053193"/>
                  <a:pt x="9638950" y="3324759"/>
                </a:cubicBezTo>
                <a:cubicBezTo>
                  <a:pt x="9647601" y="3596325"/>
                  <a:pt x="9637937" y="3604858"/>
                  <a:pt x="9638950" y="3733062"/>
                </a:cubicBezTo>
                <a:cubicBezTo>
                  <a:pt x="9639963" y="3861266"/>
                  <a:pt x="9573156" y="4147223"/>
                  <a:pt x="9638950" y="4374683"/>
                </a:cubicBezTo>
                <a:cubicBezTo>
                  <a:pt x="9704744" y="4602143"/>
                  <a:pt x="9625861" y="4691009"/>
                  <a:pt x="9638950" y="4957974"/>
                </a:cubicBezTo>
                <a:cubicBezTo>
                  <a:pt x="9652039" y="5224939"/>
                  <a:pt x="9570800" y="5568602"/>
                  <a:pt x="9638950" y="5832910"/>
                </a:cubicBezTo>
                <a:cubicBezTo>
                  <a:pt x="9483529" y="5865195"/>
                  <a:pt x="9447008" y="5822497"/>
                  <a:pt x="9264732" y="5832910"/>
                </a:cubicBezTo>
                <a:cubicBezTo>
                  <a:pt x="9082456" y="5843323"/>
                  <a:pt x="8912749" y="5832357"/>
                  <a:pt x="8794124" y="5832910"/>
                </a:cubicBezTo>
                <a:cubicBezTo>
                  <a:pt x="8675499" y="5833463"/>
                  <a:pt x="8521827" y="5783101"/>
                  <a:pt x="8323517" y="5832910"/>
                </a:cubicBezTo>
                <a:cubicBezTo>
                  <a:pt x="8125207" y="5882719"/>
                  <a:pt x="8122580" y="5816138"/>
                  <a:pt x="8045688" y="5832910"/>
                </a:cubicBezTo>
                <a:cubicBezTo>
                  <a:pt x="7968796" y="5849682"/>
                  <a:pt x="7845162" y="5832529"/>
                  <a:pt x="7767860" y="5832910"/>
                </a:cubicBezTo>
                <a:cubicBezTo>
                  <a:pt x="7690558" y="5833291"/>
                  <a:pt x="7335173" y="5791533"/>
                  <a:pt x="7008084" y="5832910"/>
                </a:cubicBezTo>
                <a:cubicBezTo>
                  <a:pt x="6680995" y="5874287"/>
                  <a:pt x="6799479" y="5807333"/>
                  <a:pt x="6633866" y="5832910"/>
                </a:cubicBezTo>
                <a:cubicBezTo>
                  <a:pt x="6468253" y="5858487"/>
                  <a:pt x="6114356" y="5769213"/>
                  <a:pt x="5874090" y="5832910"/>
                </a:cubicBezTo>
                <a:cubicBezTo>
                  <a:pt x="5633824" y="5896607"/>
                  <a:pt x="5548980" y="5818978"/>
                  <a:pt x="5403482" y="5832910"/>
                </a:cubicBezTo>
                <a:cubicBezTo>
                  <a:pt x="5257984" y="5846842"/>
                  <a:pt x="4814111" y="5819234"/>
                  <a:pt x="4643706" y="5832910"/>
                </a:cubicBezTo>
                <a:cubicBezTo>
                  <a:pt x="4473301" y="5846586"/>
                  <a:pt x="4164319" y="5787574"/>
                  <a:pt x="3980319" y="5832910"/>
                </a:cubicBezTo>
                <a:cubicBezTo>
                  <a:pt x="3796319" y="5878246"/>
                  <a:pt x="3627450" y="5829606"/>
                  <a:pt x="3316933" y="5832910"/>
                </a:cubicBezTo>
                <a:cubicBezTo>
                  <a:pt x="3006416" y="5836214"/>
                  <a:pt x="2951964" y="5831128"/>
                  <a:pt x="2846325" y="5832910"/>
                </a:cubicBezTo>
                <a:cubicBezTo>
                  <a:pt x="2740686" y="5834692"/>
                  <a:pt x="2632314" y="5810321"/>
                  <a:pt x="2472107" y="5832910"/>
                </a:cubicBezTo>
                <a:cubicBezTo>
                  <a:pt x="2311900" y="5855499"/>
                  <a:pt x="2123056" y="5767766"/>
                  <a:pt x="1905110" y="5832910"/>
                </a:cubicBezTo>
                <a:cubicBezTo>
                  <a:pt x="1687164" y="5898054"/>
                  <a:pt x="1533722" y="5764751"/>
                  <a:pt x="1241724" y="5832910"/>
                </a:cubicBezTo>
                <a:cubicBezTo>
                  <a:pt x="949726" y="5901069"/>
                  <a:pt x="944715" y="5822730"/>
                  <a:pt x="674726" y="5832910"/>
                </a:cubicBezTo>
                <a:cubicBezTo>
                  <a:pt x="404737" y="5843090"/>
                  <a:pt x="189573" y="5792892"/>
                  <a:pt x="0" y="5832910"/>
                </a:cubicBezTo>
                <a:cubicBezTo>
                  <a:pt x="-54849" y="5620760"/>
                  <a:pt x="49063" y="5442273"/>
                  <a:pt x="0" y="5307948"/>
                </a:cubicBezTo>
                <a:cubicBezTo>
                  <a:pt x="-49063" y="5173623"/>
                  <a:pt x="1449" y="5056354"/>
                  <a:pt x="0" y="4899644"/>
                </a:cubicBezTo>
                <a:cubicBezTo>
                  <a:pt x="-1449" y="4742934"/>
                  <a:pt x="33315" y="4550464"/>
                  <a:pt x="0" y="4433012"/>
                </a:cubicBezTo>
                <a:cubicBezTo>
                  <a:pt x="-33315" y="4315560"/>
                  <a:pt x="7162" y="4101746"/>
                  <a:pt x="0" y="3849721"/>
                </a:cubicBezTo>
                <a:cubicBezTo>
                  <a:pt x="-7162" y="3597696"/>
                  <a:pt x="40849" y="3494364"/>
                  <a:pt x="0" y="3266430"/>
                </a:cubicBezTo>
                <a:cubicBezTo>
                  <a:pt x="-40849" y="3038496"/>
                  <a:pt x="23865" y="2984385"/>
                  <a:pt x="0" y="2799797"/>
                </a:cubicBezTo>
                <a:cubicBezTo>
                  <a:pt x="-23865" y="2615209"/>
                  <a:pt x="2219" y="2377702"/>
                  <a:pt x="0" y="2216506"/>
                </a:cubicBezTo>
                <a:cubicBezTo>
                  <a:pt x="-2219" y="2055310"/>
                  <a:pt x="26098" y="1999668"/>
                  <a:pt x="0" y="1808202"/>
                </a:cubicBezTo>
                <a:cubicBezTo>
                  <a:pt x="-26098" y="1616736"/>
                  <a:pt x="35092" y="1560495"/>
                  <a:pt x="0" y="1399898"/>
                </a:cubicBezTo>
                <a:cubicBezTo>
                  <a:pt x="-35092" y="1239301"/>
                  <a:pt x="52002" y="1125320"/>
                  <a:pt x="0" y="874937"/>
                </a:cubicBezTo>
                <a:cubicBezTo>
                  <a:pt x="-52002" y="624554"/>
                  <a:pt x="75806" y="341965"/>
                  <a:pt x="0" y="0"/>
                </a:cubicBezTo>
                <a:close/>
              </a:path>
              <a:path w="9638950" h="5832910" stroke="0" extrusionOk="0">
                <a:moveTo>
                  <a:pt x="0" y="0"/>
                </a:moveTo>
                <a:cubicBezTo>
                  <a:pt x="143750" y="-30906"/>
                  <a:pt x="292618" y="30411"/>
                  <a:pt x="374218" y="0"/>
                </a:cubicBezTo>
                <a:cubicBezTo>
                  <a:pt x="455818" y="-30411"/>
                  <a:pt x="572029" y="995"/>
                  <a:pt x="748436" y="0"/>
                </a:cubicBezTo>
                <a:cubicBezTo>
                  <a:pt x="924843" y="-995"/>
                  <a:pt x="922772" y="18174"/>
                  <a:pt x="1026265" y="0"/>
                </a:cubicBezTo>
                <a:cubicBezTo>
                  <a:pt x="1129758" y="-18174"/>
                  <a:pt x="1473700" y="46881"/>
                  <a:pt x="1786041" y="0"/>
                </a:cubicBezTo>
                <a:cubicBezTo>
                  <a:pt x="2098382" y="-46881"/>
                  <a:pt x="1990736" y="16487"/>
                  <a:pt x="2063869" y="0"/>
                </a:cubicBezTo>
                <a:cubicBezTo>
                  <a:pt x="2137002" y="-16487"/>
                  <a:pt x="2328015" y="33773"/>
                  <a:pt x="2438087" y="0"/>
                </a:cubicBezTo>
                <a:cubicBezTo>
                  <a:pt x="2548159" y="-33773"/>
                  <a:pt x="2769631" y="50949"/>
                  <a:pt x="3005084" y="0"/>
                </a:cubicBezTo>
                <a:cubicBezTo>
                  <a:pt x="3240537" y="-50949"/>
                  <a:pt x="3380606" y="19901"/>
                  <a:pt x="3668471" y="0"/>
                </a:cubicBezTo>
                <a:cubicBezTo>
                  <a:pt x="3956336" y="-19901"/>
                  <a:pt x="3922843" y="9586"/>
                  <a:pt x="4139079" y="0"/>
                </a:cubicBezTo>
                <a:cubicBezTo>
                  <a:pt x="4355315" y="-9586"/>
                  <a:pt x="4659610" y="70474"/>
                  <a:pt x="4898855" y="0"/>
                </a:cubicBezTo>
                <a:cubicBezTo>
                  <a:pt x="5138100" y="-70474"/>
                  <a:pt x="5302983" y="1617"/>
                  <a:pt x="5562241" y="0"/>
                </a:cubicBezTo>
                <a:cubicBezTo>
                  <a:pt x="5821499" y="-1617"/>
                  <a:pt x="5859941" y="7989"/>
                  <a:pt x="6129238" y="0"/>
                </a:cubicBezTo>
                <a:cubicBezTo>
                  <a:pt x="6398535" y="-7989"/>
                  <a:pt x="6343674" y="9060"/>
                  <a:pt x="6407067" y="0"/>
                </a:cubicBezTo>
                <a:cubicBezTo>
                  <a:pt x="6470460" y="-9060"/>
                  <a:pt x="6793233" y="61070"/>
                  <a:pt x="7166843" y="0"/>
                </a:cubicBezTo>
                <a:cubicBezTo>
                  <a:pt x="7540453" y="-61070"/>
                  <a:pt x="7466824" y="53586"/>
                  <a:pt x="7637450" y="0"/>
                </a:cubicBezTo>
                <a:cubicBezTo>
                  <a:pt x="7808076" y="-53586"/>
                  <a:pt x="7856497" y="26619"/>
                  <a:pt x="7915279" y="0"/>
                </a:cubicBezTo>
                <a:cubicBezTo>
                  <a:pt x="7974061" y="-26619"/>
                  <a:pt x="8305938" y="61674"/>
                  <a:pt x="8675055" y="0"/>
                </a:cubicBezTo>
                <a:cubicBezTo>
                  <a:pt x="9044172" y="-61674"/>
                  <a:pt x="9295391" y="47722"/>
                  <a:pt x="9638950" y="0"/>
                </a:cubicBezTo>
                <a:cubicBezTo>
                  <a:pt x="9651107" y="94120"/>
                  <a:pt x="9613270" y="320533"/>
                  <a:pt x="9638950" y="408304"/>
                </a:cubicBezTo>
                <a:cubicBezTo>
                  <a:pt x="9664630" y="496075"/>
                  <a:pt x="9563052" y="823910"/>
                  <a:pt x="9638950" y="1108253"/>
                </a:cubicBezTo>
                <a:cubicBezTo>
                  <a:pt x="9714848" y="1392596"/>
                  <a:pt x="9570711" y="1415081"/>
                  <a:pt x="9638950" y="1691544"/>
                </a:cubicBezTo>
                <a:cubicBezTo>
                  <a:pt x="9707189" y="1968007"/>
                  <a:pt x="9602015" y="2153522"/>
                  <a:pt x="9638950" y="2333164"/>
                </a:cubicBezTo>
                <a:cubicBezTo>
                  <a:pt x="9675885" y="2512806"/>
                  <a:pt x="9625494" y="2698966"/>
                  <a:pt x="9638950" y="2858126"/>
                </a:cubicBezTo>
                <a:cubicBezTo>
                  <a:pt x="9652406" y="3017286"/>
                  <a:pt x="9595293" y="3319559"/>
                  <a:pt x="9638950" y="3499746"/>
                </a:cubicBezTo>
                <a:cubicBezTo>
                  <a:pt x="9682607" y="3679933"/>
                  <a:pt x="9630158" y="3852703"/>
                  <a:pt x="9638950" y="3966379"/>
                </a:cubicBezTo>
                <a:cubicBezTo>
                  <a:pt x="9647742" y="4080055"/>
                  <a:pt x="9616678" y="4267105"/>
                  <a:pt x="9638950" y="4374683"/>
                </a:cubicBezTo>
                <a:cubicBezTo>
                  <a:pt x="9661222" y="4482261"/>
                  <a:pt x="9624444" y="4670458"/>
                  <a:pt x="9638950" y="4841315"/>
                </a:cubicBezTo>
                <a:cubicBezTo>
                  <a:pt x="9653456" y="5012172"/>
                  <a:pt x="9634684" y="5143615"/>
                  <a:pt x="9638950" y="5307948"/>
                </a:cubicBezTo>
                <a:cubicBezTo>
                  <a:pt x="9643216" y="5472281"/>
                  <a:pt x="9586196" y="5710727"/>
                  <a:pt x="9638950" y="5832910"/>
                </a:cubicBezTo>
                <a:cubicBezTo>
                  <a:pt x="9520398" y="5854707"/>
                  <a:pt x="9344419" y="5798316"/>
                  <a:pt x="9264732" y="5832910"/>
                </a:cubicBezTo>
                <a:cubicBezTo>
                  <a:pt x="9185045" y="5867504"/>
                  <a:pt x="9072026" y="5797128"/>
                  <a:pt x="8890514" y="5832910"/>
                </a:cubicBezTo>
                <a:cubicBezTo>
                  <a:pt x="8709002" y="5868692"/>
                  <a:pt x="8597825" y="5789636"/>
                  <a:pt x="8516296" y="5832910"/>
                </a:cubicBezTo>
                <a:cubicBezTo>
                  <a:pt x="8434767" y="5876184"/>
                  <a:pt x="8003918" y="5761408"/>
                  <a:pt x="7852909" y="5832910"/>
                </a:cubicBezTo>
                <a:cubicBezTo>
                  <a:pt x="7701900" y="5904412"/>
                  <a:pt x="7274988" y="5810636"/>
                  <a:pt x="7093133" y="5832910"/>
                </a:cubicBezTo>
                <a:cubicBezTo>
                  <a:pt x="6911278" y="5855184"/>
                  <a:pt x="6534881" y="5780426"/>
                  <a:pt x="6333357" y="5832910"/>
                </a:cubicBezTo>
                <a:cubicBezTo>
                  <a:pt x="6131833" y="5885394"/>
                  <a:pt x="5962303" y="5786561"/>
                  <a:pt x="5862750" y="5832910"/>
                </a:cubicBezTo>
                <a:cubicBezTo>
                  <a:pt x="5763197" y="5879259"/>
                  <a:pt x="5570553" y="5803973"/>
                  <a:pt x="5295753" y="5832910"/>
                </a:cubicBezTo>
                <a:cubicBezTo>
                  <a:pt x="5020953" y="5861847"/>
                  <a:pt x="4885145" y="5831037"/>
                  <a:pt x="4728755" y="5832910"/>
                </a:cubicBezTo>
                <a:cubicBezTo>
                  <a:pt x="4572365" y="5834783"/>
                  <a:pt x="4583922" y="5831165"/>
                  <a:pt x="4450927" y="5832910"/>
                </a:cubicBezTo>
                <a:cubicBezTo>
                  <a:pt x="4317932" y="5834655"/>
                  <a:pt x="4019623" y="5778232"/>
                  <a:pt x="3691151" y="5832910"/>
                </a:cubicBezTo>
                <a:cubicBezTo>
                  <a:pt x="3362679" y="5887588"/>
                  <a:pt x="3378453" y="5785707"/>
                  <a:pt x="3220543" y="5832910"/>
                </a:cubicBezTo>
                <a:cubicBezTo>
                  <a:pt x="3062633" y="5880113"/>
                  <a:pt x="2790076" y="5796395"/>
                  <a:pt x="2653546" y="5832910"/>
                </a:cubicBezTo>
                <a:cubicBezTo>
                  <a:pt x="2517016" y="5869425"/>
                  <a:pt x="2265646" y="5818284"/>
                  <a:pt x="1990160" y="5832910"/>
                </a:cubicBezTo>
                <a:cubicBezTo>
                  <a:pt x="1714674" y="5847536"/>
                  <a:pt x="1753764" y="5790008"/>
                  <a:pt x="1615942" y="5832910"/>
                </a:cubicBezTo>
                <a:cubicBezTo>
                  <a:pt x="1478120" y="5875812"/>
                  <a:pt x="1368359" y="5815298"/>
                  <a:pt x="1145334" y="5832910"/>
                </a:cubicBezTo>
                <a:cubicBezTo>
                  <a:pt x="922309" y="5850522"/>
                  <a:pt x="824978" y="5784619"/>
                  <a:pt x="578337" y="5832910"/>
                </a:cubicBezTo>
                <a:cubicBezTo>
                  <a:pt x="331696" y="5881201"/>
                  <a:pt x="207944" y="5806043"/>
                  <a:pt x="0" y="5832910"/>
                </a:cubicBezTo>
                <a:cubicBezTo>
                  <a:pt x="-21068" y="5673233"/>
                  <a:pt x="46312" y="5294720"/>
                  <a:pt x="0" y="5132961"/>
                </a:cubicBezTo>
                <a:cubicBezTo>
                  <a:pt x="-46312" y="4971202"/>
                  <a:pt x="26422" y="4785390"/>
                  <a:pt x="0" y="4607999"/>
                </a:cubicBezTo>
                <a:cubicBezTo>
                  <a:pt x="-26422" y="4430608"/>
                  <a:pt x="81490" y="4191850"/>
                  <a:pt x="0" y="3908050"/>
                </a:cubicBezTo>
                <a:cubicBezTo>
                  <a:pt x="-81490" y="3624250"/>
                  <a:pt x="56909" y="3600898"/>
                  <a:pt x="0" y="3324759"/>
                </a:cubicBezTo>
                <a:cubicBezTo>
                  <a:pt x="-56909" y="3048620"/>
                  <a:pt x="13947" y="3081228"/>
                  <a:pt x="0" y="2858126"/>
                </a:cubicBezTo>
                <a:cubicBezTo>
                  <a:pt x="-13947" y="2635024"/>
                  <a:pt x="4735" y="2497973"/>
                  <a:pt x="0" y="2391493"/>
                </a:cubicBezTo>
                <a:cubicBezTo>
                  <a:pt x="-4735" y="2285013"/>
                  <a:pt x="20607" y="2132181"/>
                  <a:pt x="0" y="1924860"/>
                </a:cubicBezTo>
                <a:cubicBezTo>
                  <a:pt x="-20607" y="1717539"/>
                  <a:pt x="40693" y="1543287"/>
                  <a:pt x="0" y="1399898"/>
                </a:cubicBezTo>
                <a:cubicBezTo>
                  <a:pt x="-40693" y="1256509"/>
                  <a:pt x="4149" y="1131649"/>
                  <a:pt x="0" y="991595"/>
                </a:cubicBezTo>
                <a:cubicBezTo>
                  <a:pt x="-4149" y="851541"/>
                  <a:pt x="5252" y="449360"/>
                  <a:pt x="0" y="0"/>
                </a:cubicBezTo>
                <a:close/>
              </a:path>
            </a:pathLst>
          </a:custGeom>
          <a:ln w="76200">
            <a:solidFill>
              <a:schemeClr val="accent1"/>
            </a:solidFill>
            <a:extLst>
              <a:ext uri="{C807C97D-BFC1-408E-A445-0C87EB9F89A2}">
                <ask:lineSketchStyleProps xmlns:ask="http://schemas.microsoft.com/office/drawing/2018/sketchyshapes" sd="2664053430">
                  <a:prstGeom prst="rect">
                    <a:avLst/>
                  </a:prstGeom>
                  <ask:type>
                    <ask:lineSketchScribble/>
                  </ask:type>
                </ask:lineSketchStyleProps>
              </a:ext>
            </a:extLst>
          </a:ln>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r>
              <a:rPr lang="en-US" sz="3200" b="1" dirty="0">
                <a:solidFill>
                  <a:srgbClr val="003C69"/>
                </a:solidFill>
                <a:latin typeface="Arial"/>
                <a:ea typeface="Arial"/>
                <a:cs typeface="Arial"/>
              </a:rPr>
              <a:t>	</a:t>
            </a:r>
          </a:p>
          <a:p>
            <a:pPr>
              <a:buClr>
                <a:srgbClr val="003C69"/>
              </a:buClr>
            </a:pPr>
            <a:r>
              <a:rPr lang="en-US" sz="3200" b="1" dirty="0">
                <a:solidFill>
                  <a:srgbClr val="003C69"/>
                </a:solidFill>
                <a:latin typeface="Arial"/>
                <a:ea typeface="Arial"/>
                <a:cs typeface="Arial"/>
              </a:rPr>
              <a:t>	Big Idea</a:t>
            </a:r>
          </a:p>
          <a:p>
            <a:pPr>
              <a:buClr>
                <a:srgbClr val="003C69"/>
              </a:buClr>
            </a:pPr>
            <a:r>
              <a:rPr lang="en-US" sz="2700" dirty="0">
                <a:solidFill>
                  <a:srgbClr val="003C69"/>
                </a:solidFill>
                <a:latin typeface="Arial"/>
                <a:ea typeface="Arial"/>
                <a:cs typeface="Arial"/>
              </a:rPr>
              <a:t>	Understanding how needs and wants are different can 	help you decide the best way to spend your money.</a:t>
            </a:r>
            <a:endParaRPr sz="2700"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F269D09-0384-994A-201D-2DC8B148C8AA}"/>
              </a:ext>
            </a:extLst>
          </p:cNvPr>
          <p:cNvSpPr txBox="1"/>
          <p:nvPr/>
        </p:nvSpPr>
        <p:spPr>
          <a:xfrm>
            <a:off x="889232" y="3288484"/>
            <a:ext cx="9638950" cy="1938992"/>
          </a:xfrm>
          <a:prstGeom prst="rect">
            <a:avLst/>
          </a:prstGeom>
          <a:noFill/>
        </p:spPr>
        <p:txBody>
          <a:bodyPr wrap="square" rtlCol="0">
            <a:spAutoFit/>
          </a:bodyPr>
          <a:lstStyle/>
          <a:p>
            <a:pPr algn="ctr"/>
            <a:r>
              <a:rPr lang="en-US" sz="4000" dirty="0">
                <a:solidFill>
                  <a:srgbClr val="003C69"/>
                </a:solidFill>
              </a:rPr>
              <a:t>What is a need? </a:t>
            </a:r>
          </a:p>
          <a:p>
            <a:pPr algn="ctr"/>
            <a:endParaRPr lang="en-US" sz="4000" dirty="0">
              <a:solidFill>
                <a:srgbClr val="003C69"/>
              </a:solidFill>
            </a:endParaRPr>
          </a:p>
          <a:p>
            <a:pPr algn="ctr"/>
            <a:r>
              <a:rPr lang="en-US" sz="4000" dirty="0">
                <a:solidFill>
                  <a:srgbClr val="003C69"/>
                </a:solidFill>
              </a:rPr>
              <a:t>What is a want?</a:t>
            </a:r>
          </a:p>
        </p:txBody>
      </p:sp>
      <p:pic>
        <p:nvPicPr>
          <p:cNvPr id="5" name="Picture 4">
            <a:extLst>
              <a:ext uri="{FF2B5EF4-FFF2-40B4-BE49-F238E27FC236}">
                <a16:creationId xmlns:a16="http://schemas.microsoft.com/office/drawing/2014/main" id="{D444D6D0-E789-1BC0-C037-7FBC0CAEE35D}"/>
              </a:ext>
            </a:extLst>
          </p:cNvPr>
          <p:cNvPicPr>
            <a:picLocks noChangeAspect="1"/>
          </p:cNvPicPr>
          <p:nvPr/>
        </p:nvPicPr>
        <p:blipFill>
          <a:blip r:embed="rId4"/>
          <a:stretch>
            <a:fillRect/>
          </a:stretch>
        </p:blipFill>
        <p:spPr>
          <a:xfrm>
            <a:off x="1663818" y="5138295"/>
            <a:ext cx="628650" cy="866775"/>
          </a:xfrm>
          <a:prstGeom prst="rect">
            <a:avLst/>
          </a:prstGeom>
        </p:spPr>
      </p:pic>
      <p:pic>
        <p:nvPicPr>
          <p:cNvPr id="8" name="Picture 7">
            <a:extLst>
              <a:ext uri="{FF2B5EF4-FFF2-40B4-BE49-F238E27FC236}">
                <a16:creationId xmlns:a16="http://schemas.microsoft.com/office/drawing/2014/main" id="{FA2B3F89-5CD7-443F-93FB-9AB3C7450D0A}"/>
              </a:ext>
            </a:extLst>
          </p:cNvPr>
          <p:cNvPicPr>
            <a:picLocks noChangeAspect="1"/>
          </p:cNvPicPr>
          <p:nvPr/>
        </p:nvPicPr>
        <p:blipFill>
          <a:blip r:embed="rId5"/>
          <a:stretch>
            <a:fillRect/>
          </a:stretch>
        </p:blipFill>
        <p:spPr>
          <a:xfrm>
            <a:off x="2791176" y="5214495"/>
            <a:ext cx="781050" cy="790575"/>
          </a:xfrm>
          <a:prstGeom prst="rect">
            <a:avLst/>
          </a:prstGeom>
        </p:spPr>
      </p:pic>
      <p:pic>
        <p:nvPicPr>
          <p:cNvPr id="10" name="Picture 9">
            <a:extLst>
              <a:ext uri="{FF2B5EF4-FFF2-40B4-BE49-F238E27FC236}">
                <a16:creationId xmlns:a16="http://schemas.microsoft.com/office/drawing/2014/main" id="{D54DBE26-C7FD-AC96-DFC1-79891E64C6F5}"/>
              </a:ext>
            </a:extLst>
          </p:cNvPr>
          <p:cNvPicPr>
            <a:picLocks noChangeAspect="1"/>
          </p:cNvPicPr>
          <p:nvPr/>
        </p:nvPicPr>
        <p:blipFill>
          <a:blip r:embed="rId6"/>
          <a:stretch>
            <a:fillRect/>
          </a:stretch>
        </p:blipFill>
        <p:spPr>
          <a:xfrm>
            <a:off x="4256823" y="5325760"/>
            <a:ext cx="771525" cy="581025"/>
          </a:xfrm>
          <a:prstGeom prst="rect">
            <a:avLst/>
          </a:prstGeom>
        </p:spPr>
      </p:pic>
      <p:pic>
        <p:nvPicPr>
          <p:cNvPr id="12" name="Picture 11">
            <a:extLst>
              <a:ext uri="{FF2B5EF4-FFF2-40B4-BE49-F238E27FC236}">
                <a16:creationId xmlns:a16="http://schemas.microsoft.com/office/drawing/2014/main" id="{501EEB72-A47F-1AFD-7389-244F0B0FA412}"/>
              </a:ext>
            </a:extLst>
          </p:cNvPr>
          <p:cNvPicPr>
            <a:picLocks noChangeAspect="1"/>
          </p:cNvPicPr>
          <p:nvPr/>
        </p:nvPicPr>
        <p:blipFill>
          <a:blip r:embed="rId7"/>
          <a:stretch>
            <a:fillRect/>
          </a:stretch>
        </p:blipFill>
        <p:spPr>
          <a:xfrm>
            <a:off x="5591175" y="5263848"/>
            <a:ext cx="819150" cy="704850"/>
          </a:xfrm>
          <a:prstGeom prst="rect">
            <a:avLst/>
          </a:prstGeom>
        </p:spPr>
      </p:pic>
      <p:pic>
        <p:nvPicPr>
          <p:cNvPr id="14" name="Picture 13">
            <a:extLst>
              <a:ext uri="{FF2B5EF4-FFF2-40B4-BE49-F238E27FC236}">
                <a16:creationId xmlns:a16="http://schemas.microsoft.com/office/drawing/2014/main" id="{AE8122A6-350D-783A-C4D6-CA41150099CC}"/>
              </a:ext>
            </a:extLst>
          </p:cNvPr>
          <p:cNvPicPr>
            <a:picLocks noChangeAspect="1"/>
          </p:cNvPicPr>
          <p:nvPr/>
        </p:nvPicPr>
        <p:blipFill>
          <a:blip r:embed="rId8"/>
          <a:stretch>
            <a:fillRect/>
          </a:stretch>
        </p:blipFill>
        <p:spPr>
          <a:xfrm>
            <a:off x="8619776" y="5312045"/>
            <a:ext cx="904875" cy="695325"/>
          </a:xfrm>
          <a:prstGeom prst="rect">
            <a:avLst/>
          </a:prstGeom>
        </p:spPr>
      </p:pic>
      <p:pic>
        <p:nvPicPr>
          <p:cNvPr id="16" name="Picture 15">
            <a:extLst>
              <a:ext uri="{FF2B5EF4-FFF2-40B4-BE49-F238E27FC236}">
                <a16:creationId xmlns:a16="http://schemas.microsoft.com/office/drawing/2014/main" id="{1B08299D-20BC-6600-1690-A3493DDD8028}"/>
              </a:ext>
            </a:extLst>
          </p:cNvPr>
          <p:cNvPicPr>
            <a:picLocks noChangeAspect="1"/>
          </p:cNvPicPr>
          <p:nvPr/>
        </p:nvPicPr>
        <p:blipFill>
          <a:blip r:embed="rId9"/>
          <a:stretch>
            <a:fillRect/>
          </a:stretch>
        </p:blipFill>
        <p:spPr>
          <a:xfrm>
            <a:off x="7089310" y="5072216"/>
            <a:ext cx="723900" cy="1000125"/>
          </a:xfrm>
          <a:prstGeom prst="rect">
            <a:avLst/>
          </a:prstGeom>
        </p:spPr>
      </p:pic>
    </p:spTree>
    <p:extLst>
      <p:ext uri="{BB962C8B-B14F-4D97-AF65-F5344CB8AC3E}">
        <p14:creationId xmlns:p14="http://schemas.microsoft.com/office/powerpoint/2010/main" val="231947577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Candy</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B45673A-FF77-5FA4-BE7C-6E51ABF56EC0}"/>
              </a:ext>
            </a:extLst>
          </p:cNvPr>
          <p:cNvPicPr>
            <a:picLocks noChangeAspect="1"/>
          </p:cNvPicPr>
          <p:nvPr/>
        </p:nvPicPr>
        <p:blipFill>
          <a:blip r:embed="rId4"/>
          <a:stretch>
            <a:fillRect/>
          </a:stretch>
        </p:blipFill>
        <p:spPr>
          <a:xfrm>
            <a:off x="3333599" y="1424809"/>
            <a:ext cx="3933475" cy="4759423"/>
          </a:xfrm>
          <a:prstGeom prst="rect">
            <a:avLst/>
          </a:prstGeom>
        </p:spPr>
      </p:pic>
    </p:spTree>
    <p:extLst>
      <p:ext uri="{BB962C8B-B14F-4D97-AF65-F5344CB8AC3E}">
        <p14:creationId xmlns:p14="http://schemas.microsoft.com/office/powerpoint/2010/main" val="22134431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Bed</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450C5EA-42C8-711C-904E-67293CF3C6BC}"/>
              </a:ext>
            </a:extLst>
          </p:cNvPr>
          <p:cNvPicPr>
            <a:picLocks noChangeAspect="1"/>
          </p:cNvPicPr>
          <p:nvPr/>
        </p:nvPicPr>
        <p:blipFill>
          <a:blip r:embed="rId4"/>
          <a:stretch>
            <a:fillRect/>
          </a:stretch>
        </p:blipFill>
        <p:spPr>
          <a:xfrm>
            <a:off x="2688657" y="1850357"/>
            <a:ext cx="5486400" cy="4333875"/>
          </a:xfrm>
          <a:prstGeom prst="rect">
            <a:avLst/>
          </a:prstGeom>
        </p:spPr>
      </p:pic>
    </p:spTree>
    <p:extLst>
      <p:ext uri="{BB962C8B-B14F-4D97-AF65-F5344CB8AC3E}">
        <p14:creationId xmlns:p14="http://schemas.microsoft.com/office/powerpoint/2010/main" val="421753045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Toys</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D504443A-BFDE-AF15-D486-8AB00B94F485}"/>
              </a:ext>
            </a:extLst>
          </p:cNvPr>
          <p:cNvPicPr>
            <a:picLocks noChangeAspect="1"/>
          </p:cNvPicPr>
          <p:nvPr/>
        </p:nvPicPr>
        <p:blipFill>
          <a:blip r:embed="rId4"/>
          <a:stretch>
            <a:fillRect/>
          </a:stretch>
        </p:blipFill>
        <p:spPr>
          <a:xfrm>
            <a:off x="3470426" y="1812257"/>
            <a:ext cx="4543425" cy="4371975"/>
          </a:xfrm>
          <a:prstGeom prst="rect">
            <a:avLst/>
          </a:prstGeom>
        </p:spPr>
      </p:pic>
    </p:spTree>
    <p:extLst>
      <p:ext uri="{BB962C8B-B14F-4D97-AF65-F5344CB8AC3E}">
        <p14:creationId xmlns:p14="http://schemas.microsoft.com/office/powerpoint/2010/main" val="259695225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Food</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894A4CD-0187-E77E-06E8-C2B887F3AECD}"/>
              </a:ext>
            </a:extLst>
          </p:cNvPr>
          <p:cNvPicPr>
            <a:picLocks noChangeAspect="1"/>
          </p:cNvPicPr>
          <p:nvPr/>
        </p:nvPicPr>
        <p:blipFill>
          <a:blip r:embed="rId4"/>
          <a:stretch>
            <a:fillRect/>
          </a:stretch>
        </p:blipFill>
        <p:spPr>
          <a:xfrm>
            <a:off x="2962626" y="1699756"/>
            <a:ext cx="4910840" cy="3944207"/>
          </a:xfrm>
          <a:prstGeom prst="rect">
            <a:avLst/>
          </a:prstGeom>
        </p:spPr>
      </p:pic>
    </p:spTree>
    <p:extLst>
      <p:ext uri="{BB962C8B-B14F-4D97-AF65-F5344CB8AC3E}">
        <p14:creationId xmlns:p14="http://schemas.microsoft.com/office/powerpoint/2010/main" val="29907879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Water</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0C5B1E5B-FC55-C606-7D0F-5F49F39D1AB1}"/>
              </a:ext>
            </a:extLst>
          </p:cNvPr>
          <p:cNvPicPr>
            <a:picLocks noChangeAspect="1"/>
          </p:cNvPicPr>
          <p:nvPr/>
        </p:nvPicPr>
        <p:blipFill>
          <a:blip r:embed="rId4"/>
          <a:stretch>
            <a:fillRect/>
          </a:stretch>
        </p:blipFill>
        <p:spPr>
          <a:xfrm>
            <a:off x="4362183" y="1443788"/>
            <a:ext cx="2092357" cy="5090361"/>
          </a:xfrm>
          <a:prstGeom prst="rect">
            <a:avLst/>
          </a:prstGeom>
        </p:spPr>
      </p:pic>
    </p:spTree>
    <p:extLst>
      <p:ext uri="{BB962C8B-B14F-4D97-AF65-F5344CB8AC3E}">
        <p14:creationId xmlns:p14="http://schemas.microsoft.com/office/powerpoint/2010/main" val="114925225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Backpack</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6316F21-D8B0-D912-9BE7-4952983CBA69}"/>
              </a:ext>
            </a:extLst>
          </p:cNvPr>
          <p:cNvPicPr>
            <a:picLocks noChangeAspect="1"/>
          </p:cNvPicPr>
          <p:nvPr/>
        </p:nvPicPr>
        <p:blipFill>
          <a:blip r:embed="rId4"/>
          <a:stretch>
            <a:fillRect/>
          </a:stretch>
        </p:blipFill>
        <p:spPr>
          <a:xfrm>
            <a:off x="3679357" y="1764433"/>
            <a:ext cx="3524250" cy="4562475"/>
          </a:xfrm>
          <a:prstGeom prst="rect">
            <a:avLst/>
          </a:prstGeom>
        </p:spPr>
      </p:pic>
    </p:spTree>
    <p:extLst>
      <p:ext uri="{BB962C8B-B14F-4D97-AF65-F5344CB8AC3E}">
        <p14:creationId xmlns:p14="http://schemas.microsoft.com/office/powerpoint/2010/main" val="158489511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673768"/>
            <a:ext cx="6207582" cy="4115919"/>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4400" b="1" dirty="0">
                <a:solidFill>
                  <a:srgbClr val="003C69"/>
                </a:solidFill>
                <a:latin typeface="Arial"/>
                <a:ea typeface="Arial"/>
                <a:cs typeface="Arial"/>
              </a:rPr>
              <a:t>Balloons</a:t>
            </a:r>
            <a:endParaRPr sz="4400" b="1"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99111BD5-C79A-6F68-CE3B-1DAF8ED47572}"/>
              </a:ext>
            </a:extLst>
          </p:cNvPr>
          <p:cNvPicPr>
            <a:picLocks noChangeAspect="1"/>
          </p:cNvPicPr>
          <p:nvPr/>
        </p:nvPicPr>
        <p:blipFill>
          <a:blip r:embed="rId4"/>
          <a:stretch>
            <a:fillRect/>
          </a:stretch>
        </p:blipFill>
        <p:spPr>
          <a:xfrm>
            <a:off x="3876675" y="1771048"/>
            <a:ext cx="3496359" cy="4539264"/>
          </a:xfrm>
          <a:prstGeom prst="rect">
            <a:avLst/>
          </a:prstGeom>
        </p:spPr>
      </p:pic>
    </p:spTree>
    <p:extLst>
      <p:ext uri="{BB962C8B-B14F-4D97-AF65-F5344CB8AC3E}">
        <p14:creationId xmlns:p14="http://schemas.microsoft.com/office/powerpoint/2010/main" val="54837157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550</Words>
  <Application>Microsoft Office PowerPoint</Application>
  <PresentationFormat>Widescreen</PresentationFormat>
  <Paragraphs>76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Huerta</dc:creator>
  <cp:lastModifiedBy>Denise Knight</cp:lastModifiedBy>
  <cp:revision>10</cp:revision>
  <dcterms:created xsi:type="dcterms:W3CDTF">2021-12-13T21:54:22Z</dcterms:created>
  <dcterms:modified xsi:type="dcterms:W3CDTF">2025-03-17T20:13:50Z</dcterms:modified>
</cp:coreProperties>
</file>