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307" r:id="rId3"/>
    <p:sldId id="314" r:id="rId4"/>
    <p:sldId id="313" r:id="rId5"/>
    <p:sldId id="317" r:id="rId6"/>
    <p:sldId id="318" r:id="rId7"/>
    <p:sldId id="319" r:id="rId8"/>
    <p:sldId id="312" r:id="rId9"/>
    <p:sldId id="320" r:id="rId10"/>
    <p:sldId id="315" r:id="rId11"/>
    <p:sldId id="321" r:id="rId12"/>
    <p:sldId id="32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C69"/>
    <a:srgbClr val="8168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75" autoAdjust="0"/>
    <p:restoredTop sz="55347" autoAdjust="0"/>
  </p:normalViewPr>
  <p:slideViewPr>
    <p:cSldViewPr snapToGrid="0">
      <p:cViewPr varScale="1">
        <p:scale>
          <a:sx n="62" d="100"/>
          <a:sy n="62" d="100"/>
        </p:scale>
        <p:origin x="241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8FD7FC-206B-4CEC-895A-4989BA20F423}" type="datetimeFigureOut">
              <a:rPr lang="en-US" smtClean="0"/>
              <a:t>3/17/2025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FFDE79-8FD8-4910-83BB-8E32CC79D255}" type="slidenum">
              <a:rPr lang="en-US" smtClean="0"/>
              <a:t>‹#›</a:t>
            </a:fld>
            <a:endParaRPr lang="en-US"/>
          </a:p>
        </p:txBody>
      </p:sp>
    </p:spTree>
    <p:extLst>
      <p:ext uri="{BB962C8B-B14F-4D97-AF65-F5344CB8AC3E}">
        <p14:creationId xmlns:p14="http://schemas.microsoft.com/office/powerpoint/2010/main" val="3845746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Grade level: Elementary school (K–1) </a:t>
            </a:r>
          </a:p>
          <a:p>
            <a:r>
              <a:rPr lang="en-US" dirty="0"/>
              <a:t>Age range: 5–7 </a:t>
            </a:r>
          </a:p>
          <a:p>
            <a:r>
              <a:rPr lang="en-US" dirty="0"/>
              <a:t>Topic: Spend (Buying things)</a:t>
            </a:r>
          </a:p>
          <a:p>
            <a:endParaRPr lang="en-US" dirty="0"/>
          </a:p>
          <a:p>
            <a:r>
              <a:rPr lang="en-US" dirty="0"/>
              <a:t>Objectives</a:t>
            </a:r>
          </a:p>
          <a:p>
            <a:pPr marL="171450" indent="-171450">
              <a:buFont typeface="Arial" panose="020B0604020202020204" pitchFamily="34" charset="0"/>
              <a:buChar char="•"/>
            </a:pPr>
            <a:r>
              <a:rPr lang="en-US" dirty="0"/>
              <a:t>Understand the difference between needs and wants </a:t>
            </a:r>
          </a:p>
          <a:p>
            <a:pPr marL="171450" indent="-171450">
              <a:buFont typeface="Arial" panose="020B0604020202020204" pitchFamily="34" charset="0"/>
              <a:buChar char="•"/>
            </a:pPr>
            <a:r>
              <a:rPr lang="en-US" dirty="0"/>
              <a:t>Identify things people can buy that are needs and things that are wants </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What students will do</a:t>
            </a:r>
          </a:p>
          <a:p>
            <a:pPr marL="171450" indent="-171450">
              <a:buFont typeface="Arial" panose="020B0604020202020204" pitchFamily="34" charset="0"/>
              <a:buChar char="•"/>
            </a:pPr>
            <a:r>
              <a:rPr lang="en-US" dirty="0"/>
              <a:t>Explore the difference between needs and wants. </a:t>
            </a:r>
          </a:p>
          <a:p>
            <a:pPr marL="171450" indent="-171450">
              <a:buFont typeface="Arial" panose="020B0604020202020204" pitchFamily="34" charset="0"/>
              <a:buChar char="•"/>
            </a:pPr>
            <a:r>
              <a:rPr lang="en-US" dirty="0"/>
              <a:t>Play a game where the students decide which items are needs and which are wants.</a:t>
            </a:r>
          </a:p>
        </p:txBody>
      </p:sp>
      <p:sp>
        <p:nvSpPr>
          <p:cNvPr id="4" name="Slide Number Placeholder 3"/>
          <p:cNvSpPr>
            <a:spLocks noGrp="1"/>
          </p:cNvSpPr>
          <p:nvPr>
            <p:ph type="sldNum" sz="quarter" idx="5"/>
          </p:nvPr>
        </p:nvSpPr>
        <p:spPr/>
        <p:txBody>
          <a:bodyPr/>
          <a:lstStyle/>
          <a:p>
            <a:fld id="{23FFDE79-8FD8-4910-83BB-8E32CC79D255}" type="slidenum">
              <a:rPr lang="en-US" smtClean="0"/>
              <a:t>1</a:t>
            </a:fld>
            <a:endParaRPr lang="en-US"/>
          </a:p>
        </p:txBody>
      </p:sp>
    </p:spTree>
    <p:extLst>
      <p:ext uri="{BB962C8B-B14F-4D97-AF65-F5344CB8AC3E}">
        <p14:creationId xmlns:p14="http://schemas.microsoft.com/office/powerpoint/2010/main" val="31325642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 FOR SCHOOL</a:t>
            </a:r>
          </a:p>
        </p:txBody>
      </p:sp>
      <p:sp>
        <p:nvSpPr>
          <p:cNvPr id="4" name="Slide Number Placeholder 3"/>
          <p:cNvSpPr>
            <a:spLocks noGrp="1"/>
          </p:cNvSpPr>
          <p:nvPr>
            <p:ph type="sldNum" sz="quarter" idx="5"/>
          </p:nvPr>
        </p:nvSpPr>
        <p:spPr/>
        <p:txBody>
          <a:bodyPr/>
          <a:lstStyle/>
          <a:p>
            <a:fld id="{23FFDE79-8FD8-4910-83BB-8E32CC79D255}" type="slidenum">
              <a:rPr lang="en-US" smtClean="0"/>
              <a:t>10</a:t>
            </a:fld>
            <a:endParaRPr lang="en-US"/>
          </a:p>
        </p:txBody>
      </p:sp>
    </p:spTree>
    <p:extLst>
      <p:ext uri="{BB962C8B-B14F-4D97-AF65-F5344CB8AC3E}">
        <p14:creationId xmlns:p14="http://schemas.microsoft.com/office/powerpoint/2010/main" val="17677791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a:t>
            </a:r>
          </a:p>
        </p:txBody>
      </p:sp>
      <p:sp>
        <p:nvSpPr>
          <p:cNvPr id="4" name="Slide Number Placeholder 3"/>
          <p:cNvSpPr>
            <a:spLocks noGrp="1"/>
          </p:cNvSpPr>
          <p:nvPr>
            <p:ph type="sldNum" sz="quarter" idx="5"/>
          </p:nvPr>
        </p:nvSpPr>
        <p:spPr/>
        <p:txBody>
          <a:bodyPr/>
          <a:lstStyle/>
          <a:p>
            <a:fld id="{23FFDE79-8FD8-4910-83BB-8E32CC79D255}" type="slidenum">
              <a:rPr lang="en-US" smtClean="0"/>
              <a:t>11</a:t>
            </a:fld>
            <a:endParaRPr lang="en-US"/>
          </a:p>
        </p:txBody>
      </p:sp>
    </p:spTree>
    <p:extLst>
      <p:ext uri="{BB962C8B-B14F-4D97-AF65-F5344CB8AC3E}">
        <p14:creationId xmlns:p14="http://schemas.microsoft.com/office/powerpoint/2010/main" val="35076967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WANT</a:t>
            </a:r>
          </a:p>
          <a:p>
            <a:endParaRPr lang="en-US" dirty="0"/>
          </a:p>
          <a:p>
            <a:r>
              <a:rPr lang="en-US" b="1" dirty="0"/>
              <a:t>Wrap-up</a:t>
            </a:r>
          </a:p>
          <a:p>
            <a:r>
              <a:rPr lang="en-US" dirty="0"/>
              <a:t>Ask students to share if they thought it was easy or hard to decide whether something was a need or a want. </a:t>
            </a:r>
          </a:p>
          <a:p>
            <a:endParaRPr lang="en-US" dirty="0"/>
          </a:p>
          <a:p>
            <a:r>
              <a:rPr lang="en-US" dirty="0"/>
              <a:t>° Tell students that just because something is a want doesn’t mean it’s not important. </a:t>
            </a:r>
          </a:p>
          <a:p>
            <a:r>
              <a:rPr lang="en-US" dirty="0"/>
              <a:t>For example, a family may want a pet. That’s not something they need to survive, but maybe it’s important to all of them to have a pet to play with and learn how to take care of. </a:t>
            </a:r>
          </a:p>
        </p:txBody>
      </p:sp>
      <p:sp>
        <p:nvSpPr>
          <p:cNvPr id="4" name="Slide Number Placeholder 3"/>
          <p:cNvSpPr>
            <a:spLocks noGrp="1"/>
          </p:cNvSpPr>
          <p:nvPr>
            <p:ph type="sldNum" sz="quarter" idx="5"/>
          </p:nvPr>
        </p:nvSpPr>
        <p:spPr/>
        <p:txBody>
          <a:bodyPr/>
          <a:lstStyle/>
          <a:p>
            <a:fld id="{23FFDE79-8FD8-4910-83BB-8E32CC79D255}" type="slidenum">
              <a:rPr lang="en-US" smtClean="0"/>
              <a:t>12</a:t>
            </a:fld>
            <a:endParaRPr lang="en-US"/>
          </a:p>
        </p:txBody>
      </p:sp>
    </p:spTree>
    <p:extLst>
      <p:ext uri="{BB962C8B-B14F-4D97-AF65-F5344CB8AC3E}">
        <p14:creationId xmlns:p14="http://schemas.microsoft.com/office/powerpoint/2010/main" val="14641177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things in life that we need and things that we want. </a:t>
            </a:r>
          </a:p>
          <a:p>
            <a:r>
              <a:rPr lang="en-US" b="1" dirty="0"/>
              <a:t>Needs</a:t>
            </a:r>
            <a:r>
              <a:rPr lang="en-US" dirty="0"/>
              <a:t>: Things people must have to live or do their work. Food, clothes, a place to live, a way to get to work, and tools are some things people need. </a:t>
            </a:r>
          </a:p>
          <a:p>
            <a:r>
              <a:rPr lang="en-US" b="1" dirty="0"/>
              <a:t>Wants</a:t>
            </a:r>
            <a:r>
              <a:rPr lang="en-US" dirty="0"/>
              <a:t>: Things that would be nice to have but that you don’t need to live or do your work. </a:t>
            </a:r>
          </a:p>
          <a:p>
            <a:r>
              <a:rPr lang="en-US" dirty="0"/>
              <a:t>Sometimes, something that’s a need for one person is a want for another person. For example, some people need a car to get to their job. Other people don’t need a car to get to their job, but they want a car so they can go to places they enjoy. </a:t>
            </a:r>
          </a:p>
          <a:p>
            <a:r>
              <a:rPr lang="en-US" dirty="0"/>
              <a:t>Understanding what you need and what you want can help you make choices about how to spend money. Before you buy something, it’s a good idea to ask yourself, “Is this something I need or something I want?”</a:t>
            </a:r>
          </a:p>
          <a:p>
            <a:endParaRPr lang="en-US" dirty="0"/>
          </a:p>
          <a:p>
            <a:pPr marL="171450" indent="-171450">
              <a:buFont typeface="Arial" panose="020B0604020202020204" pitchFamily="34" charset="0"/>
              <a:buChar char="•"/>
            </a:pPr>
            <a:r>
              <a:rPr lang="en-US" dirty="0"/>
              <a:t>Ask students to share some things they think are needs. </a:t>
            </a:r>
          </a:p>
          <a:p>
            <a:pPr marL="171450" indent="-171450">
              <a:buFont typeface="Arial" panose="020B0604020202020204" pitchFamily="34" charset="0"/>
              <a:buChar char="•"/>
            </a:pPr>
            <a:r>
              <a:rPr lang="en-US" dirty="0"/>
              <a:t>Ask students to share some things they think are wants. </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Tell students they’ll play a game where they’ll decide whether something is a need or a want. Explain that you’ll show them pictures of things people can buy. </a:t>
            </a:r>
          </a:p>
          <a:p>
            <a:pPr marL="0" indent="0">
              <a:buFont typeface="Arial" panose="020B0604020202020204" pitchFamily="34" charset="0"/>
              <a:buNone/>
            </a:pPr>
            <a:r>
              <a:rPr lang="en-US" dirty="0"/>
              <a:t>° They’ll stand if they think the item is a need. </a:t>
            </a:r>
          </a:p>
          <a:p>
            <a:pPr marL="0" indent="0">
              <a:buFont typeface="Arial" panose="020B0604020202020204" pitchFamily="34" charset="0"/>
              <a:buNone/>
            </a:pPr>
            <a:r>
              <a:rPr lang="en-US" dirty="0"/>
              <a:t>° They’ll stay seated if they think the item is a want.</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For each picture: </a:t>
            </a:r>
          </a:p>
          <a:p>
            <a:pPr marL="0" indent="0">
              <a:buFont typeface="Arial" panose="020B0604020202020204" pitchFamily="34" charset="0"/>
              <a:buNone/>
            </a:pPr>
            <a:r>
              <a:rPr lang="en-US" dirty="0"/>
              <a:t>° Ask one or two students who are standing to share why they think the item is a need. </a:t>
            </a:r>
          </a:p>
          <a:p>
            <a:pPr marL="0" indent="0">
              <a:buFont typeface="Arial" panose="020B0604020202020204" pitchFamily="34" charset="0"/>
              <a:buNone/>
            </a:pPr>
            <a:r>
              <a:rPr lang="en-US" dirty="0"/>
              <a:t>° Ask one or two students who are sitting to share why they think the item is a want. </a:t>
            </a:r>
          </a:p>
          <a:p>
            <a:pPr marL="0" indent="0">
              <a:buFont typeface="Arial" panose="020B0604020202020204" pitchFamily="34" charset="0"/>
              <a:buNone/>
            </a:pPr>
            <a:r>
              <a:rPr lang="en-US" dirty="0"/>
              <a:t>° While the item might seem like an obvious need or want to you, be open to students’ reasons for their answers.</a:t>
            </a:r>
          </a:p>
        </p:txBody>
      </p:sp>
      <p:sp>
        <p:nvSpPr>
          <p:cNvPr id="4" name="Slide Number Placeholder 3"/>
          <p:cNvSpPr>
            <a:spLocks noGrp="1"/>
          </p:cNvSpPr>
          <p:nvPr>
            <p:ph type="sldNum" sz="quarter" idx="5"/>
          </p:nvPr>
        </p:nvSpPr>
        <p:spPr/>
        <p:txBody>
          <a:bodyPr/>
          <a:lstStyle/>
          <a:p>
            <a:fld id="{23FFDE79-8FD8-4910-83BB-8E32CC79D255}" type="slidenum">
              <a:rPr lang="en-US" smtClean="0"/>
              <a:t>2</a:t>
            </a:fld>
            <a:endParaRPr lang="en-US"/>
          </a:p>
        </p:txBody>
      </p:sp>
    </p:spTree>
    <p:extLst>
      <p:ext uri="{BB962C8B-B14F-4D97-AF65-F5344CB8AC3E}">
        <p14:creationId xmlns:p14="http://schemas.microsoft.com/office/powerpoint/2010/main" val="4092612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WANT</a:t>
            </a:r>
          </a:p>
        </p:txBody>
      </p:sp>
      <p:sp>
        <p:nvSpPr>
          <p:cNvPr id="4" name="Slide Number Placeholder 3"/>
          <p:cNvSpPr>
            <a:spLocks noGrp="1"/>
          </p:cNvSpPr>
          <p:nvPr>
            <p:ph type="sldNum" sz="quarter" idx="5"/>
          </p:nvPr>
        </p:nvSpPr>
        <p:spPr/>
        <p:txBody>
          <a:bodyPr/>
          <a:lstStyle/>
          <a:p>
            <a:fld id="{23FFDE79-8FD8-4910-83BB-8E32CC79D255}" type="slidenum">
              <a:rPr lang="en-US" smtClean="0"/>
              <a:t>3</a:t>
            </a:fld>
            <a:endParaRPr lang="en-US"/>
          </a:p>
        </p:txBody>
      </p:sp>
    </p:spTree>
    <p:extLst>
      <p:ext uri="{BB962C8B-B14F-4D97-AF65-F5344CB8AC3E}">
        <p14:creationId xmlns:p14="http://schemas.microsoft.com/office/powerpoint/2010/main" val="14927458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a:t>
            </a:r>
          </a:p>
        </p:txBody>
      </p:sp>
      <p:sp>
        <p:nvSpPr>
          <p:cNvPr id="4" name="Slide Number Placeholder 3"/>
          <p:cNvSpPr>
            <a:spLocks noGrp="1"/>
          </p:cNvSpPr>
          <p:nvPr>
            <p:ph type="sldNum" sz="quarter" idx="5"/>
          </p:nvPr>
        </p:nvSpPr>
        <p:spPr/>
        <p:txBody>
          <a:bodyPr/>
          <a:lstStyle/>
          <a:p>
            <a:fld id="{23FFDE79-8FD8-4910-83BB-8E32CC79D255}" type="slidenum">
              <a:rPr lang="en-US" smtClean="0"/>
              <a:t>4</a:t>
            </a:fld>
            <a:endParaRPr lang="en-US"/>
          </a:p>
        </p:txBody>
      </p:sp>
    </p:spTree>
    <p:extLst>
      <p:ext uri="{BB962C8B-B14F-4D97-AF65-F5344CB8AC3E}">
        <p14:creationId xmlns:p14="http://schemas.microsoft.com/office/powerpoint/2010/main" val="1637386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WANT	</a:t>
            </a:r>
          </a:p>
          <a:p>
            <a:endParaRPr lang="en-US" dirty="0"/>
          </a:p>
          <a:p>
            <a:endParaRPr lang="en-US" dirty="0"/>
          </a:p>
        </p:txBody>
      </p:sp>
      <p:sp>
        <p:nvSpPr>
          <p:cNvPr id="4" name="Slide Number Placeholder 3"/>
          <p:cNvSpPr>
            <a:spLocks noGrp="1"/>
          </p:cNvSpPr>
          <p:nvPr>
            <p:ph type="sldNum" sz="quarter" idx="5"/>
          </p:nvPr>
        </p:nvSpPr>
        <p:spPr/>
        <p:txBody>
          <a:bodyPr/>
          <a:lstStyle/>
          <a:p>
            <a:fld id="{23FFDE79-8FD8-4910-83BB-8E32CC79D255}" type="slidenum">
              <a:rPr lang="en-US" smtClean="0"/>
              <a:t>5</a:t>
            </a:fld>
            <a:endParaRPr lang="en-US"/>
          </a:p>
        </p:txBody>
      </p:sp>
    </p:spTree>
    <p:extLst>
      <p:ext uri="{BB962C8B-B14F-4D97-AF65-F5344CB8AC3E}">
        <p14:creationId xmlns:p14="http://schemas.microsoft.com/office/powerpoint/2010/main" val="32207360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a:t>
            </a:r>
          </a:p>
        </p:txBody>
      </p:sp>
      <p:sp>
        <p:nvSpPr>
          <p:cNvPr id="4" name="Slide Number Placeholder 3"/>
          <p:cNvSpPr>
            <a:spLocks noGrp="1"/>
          </p:cNvSpPr>
          <p:nvPr>
            <p:ph type="sldNum" sz="quarter" idx="5"/>
          </p:nvPr>
        </p:nvSpPr>
        <p:spPr/>
        <p:txBody>
          <a:bodyPr/>
          <a:lstStyle/>
          <a:p>
            <a:fld id="{23FFDE79-8FD8-4910-83BB-8E32CC79D255}" type="slidenum">
              <a:rPr lang="en-US" smtClean="0"/>
              <a:t>6</a:t>
            </a:fld>
            <a:endParaRPr lang="en-US"/>
          </a:p>
        </p:txBody>
      </p:sp>
    </p:spTree>
    <p:extLst>
      <p:ext uri="{BB962C8B-B14F-4D97-AF65-F5344CB8AC3E}">
        <p14:creationId xmlns:p14="http://schemas.microsoft.com/office/powerpoint/2010/main" val="7943735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a:t>
            </a:r>
          </a:p>
        </p:txBody>
      </p:sp>
      <p:sp>
        <p:nvSpPr>
          <p:cNvPr id="4" name="Slide Number Placeholder 3"/>
          <p:cNvSpPr>
            <a:spLocks noGrp="1"/>
          </p:cNvSpPr>
          <p:nvPr>
            <p:ph type="sldNum" sz="quarter" idx="5"/>
          </p:nvPr>
        </p:nvSpPr>
        <p:spPr/>
        <p:txBody>
          <a:bodyPr/>
          <a:lstStyle/>
          <a:p>
            <a:fld id="{23FFDE79-8FD8-4910-83BB-8E32CC79D255}" type="slidenum">
              <a:rPr lang="en-US" smtClean="0"/>
              <a:t>7</a:t>
            </a:fld>
            <a:endParaRPr lang="en-US"/>
          </a:p>
        </p:txBody>
      </p:sp>
    </p:spTree>
    <p:extLst>
      <p:ext uri="{BB962C8B-B14F-4D97-AF65-F5344CB8AC3E}">
        <p14:creationId xmlns:p14="http://schemas.microsoft.com/office/powerpoint/2010/main" val="4232193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 FOR SCHOOL</a:t>
            </a:r>
          </a:p>
        </p:txBody>
      </p:sp>
      <p:sp>
        <p:nvSpPr>
          <p:cNvPr id="4" name="Slide Number Placeholder 3"/>
          <p:cNvSpPr>
            <a:spLocks noGrp="1"/>
          </p:cNvSpPr>
          <p:nvPr>
            <p:ph type="sldNum" sz="quarter" idx="5"/>
          </p:nvPr>
        </p:nvSpPr>
        <p:spPr/>
        <p:txBody>
          <a:bodyPr/>
          <a:lstStyle/>
          <a:p>
            <a:fld id="{23FFDE79-8FD8-4910-83BB-8E32CC79D255}" type="slidenum">
              <a:rPr lang="en-US" smtClean="0"/>
              <a:t>8</a:t>
            </a:fld>
            <a:endParaRPr lang="en-US"/>
          </a:p>
        </p:txBody>
      </p:sp>
    </p:spTree>
    <p:extLst>
      <p:ext uri="{BB962C8B-B14F-4D97-AF65-F5344CB8AC3E}">
        <p14:creationId xmlns:p14="http://schemas.microsoft.com/office/powerpoint/2010/main" val="223747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WANT</a:t>
            </a:r>
          </a:p>
        </p:txBody>
      </p:sp>
      <p:sp>
        <p:nvSpPr>
          <p:cNvPr id="4" name="Slide Number Placeholder 3"/>
          <p:cNvSpPr>
            <a:spLocks noGrp="1"/>
          </p:cNvSpPr>
          <p:nvPr>
            <p:ph type="sldNum" sz="quarter" idx="5"/>
          </p:nvPr>
        </p:nvSpPr>
        <p:spPr/>
        <p:txBody>
          <a:bodyPr/>
          <a:lstStyle/>
          <a:p>
            <a:fld id="{23FFDE79-8FD8-4910-83BB-8E32CC79D255}" type="slidenum">
              <a:rPr lang="en-US" smtClean="0"/>
              <a:t>9</a:t>
            </a:fld>
            <a:endParaRPr lang="en-US"/>
          </a:p>
        </p:txBody>
      </p:sp>
    </p:spTree>
    <p:extLst>
      <p:ext uri="{BB962C8B-B14F-4D97-AF65-F5344CB8AC3E}">
        <p14:creationId xmlns:p14="http://schemas.microsoft.com/office/powerpoint/2010/main" val="992068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C76C886-FF71-4F8F-921B-966F75F63831}" type="datetime1">
              <a:rPr lang="en-US" smtClean="0"/>
              <a:t>3/17/2025</a:t>
            </a:fld>
            <a:endParaRPr lang="en-US"/>
          </a:p>
        </p:txBody>
      </p:sp>
      <p:sp>
        <p:nvSpPr>
          <p:cNvPr id="5" name="Footer Placeholder 4"/>
          <p:cNvSpPr>
            <a:spLocks noGrp="1"/>
          </p:cNvSpPr>
          <p:nvPr>
            <p:ph type="ftr" sz="quarter" idx="11"/>
          </p:nvPr>
        </p:nvSpPr>
        <p:spPr/>
        <p:txBody>
          <a:bodyPr/>
          <a:lstStyle/>
          <a:p>
            <a:r>
              <a:rPr lang="en-US"/>
              <a:t>Member FDIC</a:t>
            </a:r>
          </a:p>
        </p:txBody>
      </p:sp>
      <p:sp>
        <p:nvSpPr>
          <p:cNvPr id="6" name="Slide Number Placeholder 5"/>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3721694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D07FB5-6EE0-4816-82F7-2D9E4D79B121}" type="datetime1">
              <a:rPr lang="en-US" smtClean="0"/>
              <a:t>3/17/2025</a:t>
            </a:fld>
            <a:endParaRPr lang="en-US"/>
          </a:p>
        </p:txBody>
      </p:sp>
      <p:sp>
        <p:nvSpPr>
          <p:cNvPr id="5" name="Footer Placeholder 4"/>
          <p:cNvSpPr>
            <a:spLocks noGrp="1"/>
          </p:cNvSpPr>
          <p:nvPr>
            <p:ph type="ftr" sz="quarter" idx="11"/>
          </p:nvPr>
        </p:nvSpPr>
        <p:spPr/>
        <p:txBody>
          <a:bodyPr/>
          <a:lstStyle/>
          <a:p>
            <a:r>
              <a:rPr lang="en-US"/>
              <a:t>Member FDIC</a:t>
            </a:r>
          </a:p>
        </p:txBody>
      </p:sp>
      <p:sp>
        <p:nvSpPr>
          <p:cNvPr id="6" name="Slide Number Placeholder 5"/>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2179795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D2E954-D723-4C6A-8369-71C60A7CBE7F}" type="datetime1">
              <a:rPr lang="en-US" smtClean="0"/>
              <a:t>3/17/2025</a:t>
            </a:fld>
            <a:endParaRPr lang="en-US"/>
          </a:p>
        </p:txBody>
      </p:sp>
      <p:sp>
        <p:nvSpPr>
          <p:cNvPr id="5" name="Footer Placeholder 4"/>
          <p:cNvSpPr>
            <a:spLocks noGrp="1"/>
          </p:cNvSpPr>
          <p:nvPr>
            <p:ph type="ftr" sz="quarter" idx="11"/>
          </p:nvPr>
        </p:nvSpPr>
        <p:spPr/>
        <p:txBody>
          <a:bodyPr/>
          <a:lstStyle/>
          <a:p>
            <a:r>
              <a:rPr lang="en-US"/>
              <a:t>Member FDIC</a:t>
            </a:r>
          </a:p>
        </p:txBody>
      </p:sp>
      <p:sp>
        <p:nvSpPr>
          <p:cNvPr id="6" name="Slide Number Placeholder 5"/>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15117654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Clean Slide">
    <p:spTree>
      <p:nvGrpSpPr>
        <p:cNvPr id="1" name=""/>
        <p:cNvGrpSpPr/>
        <p:nvPr/>
      </p:nvGrpSpPr>
      <p:grpSpPr>
        <a:xfrm>
          <a:off x="0" y="0"/>
          <a:ext cx="0" cy="0"/>
          <a:chOff x="0" y="0"/>
          <a:chExt cx="0" cy="0"/>
        </a:xfrm>
      </p:grpSpPr>
      <p:sp>
        <p:nvSpPr>
          <p:cNvPr id="19" name="Slide Number"/>
          <p:cNvSpPr>
            <a:spLocks noGrp="1"/>
          </p:cNvSpPr>
          <p:nvPr>
            <p:ph type="sldNum" sz="quarter" idx="2"/>
          </p:nvPr>
        </p:nvSpPr>
        <p:spPr>
          <a:xfrm>
            <a:off x="11775939" y="184150"/>
            <a:ext cx="311423" cy="323850"/>
          </a:xfrm>
          <a:prstGeom prst="rect">
            <a:avLst/>
          </a:prstGeom>
        </p:spPr>
        <p:txBody>
          <a:bodyPr/>
          <a:lstStyle>
            <a:lvl1pPr>
              <a:defRPr>
                <a:solidFill>
                  <a:srgbClr val="FFFFFF"/>
                </a:solidFill>
              </a:defRPr>
            </a:lvl1pPr>
          </a:lstStyle>
          <a:p>
            <a:fld id="{86CB4B4D-7CA3-9044-876B-883B54F8677D}" type="slidenum">
              <a:t>‹#›</a:t>
            </a:fld>
            <a:endParaRPr/>
          </a:p>
        </p:txBody>
      </p:sp>
    </p:spTree>
    <p:extLst>
      <p:ext uri="{BB962C8B-B14F-4D97-AF65-F5344CB8AC3E}">
        <p14:creationId xmlns:p14="http://schemas.microsoft.com/office/powerpoint/2010/main" val="65546029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3F5378-6F6C-4F8F-9552-569EF75EC48F}" type="datetime1">
              <a:rPr lang="en-US" smtClean="0"/>
              <a:t>3/17/2025</a:t>
            </a:fld>
            <a:endParaRPr lang="en-US"/>
          </a:p>
        </p:txBody>
      </p:sp>
      <p:sp>
        <p:nvSpPr>
          <p:cNvPr id="5" name="Footer Placeholder 4"/>
          <p:cNvSpPr>
            <a:spLocks noGrp="1"/>
          </p:cNvSpPr>
          <p:nvPr>
            <p:ph type="ftr" sz="quarter" idx="11"/>
          </p:nvPr>
        </p:nvSpPr>
        <p:spPr/>
        <p:txBody>
          <a:bodyPr/>
          <a:lstStyle/>
          <a:p>
            <a:r>
              <a:rPr lang="en-US"/>
              <a:t>Member FDIC</a:t>
            </a:r>
          </a:p>
        </p:txBody>
      </p:sp>
      <p:sp>
        <p:nvSpPr>
          <p:cNvPr id="6" name="Slide Number Placeholder 5"/>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130335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7E52C68-23E6-47FA-A1C4-50F937B38B7C}" type="datetime1">
              <a:rPr lang="en-US" smtClean="0"/>
              <a:t>3/17/2025</a:t>
            </a:fld>
            <a:endParaRPr lang="en-US"/>
          </a:p>
        </p:txBody>
      </p:sp>
      <p:sp>
        <p:nvSpPr>
          <p:cNvPr id="5" name="Footer Placeholder 4"/>
          <p:cNvSpPr>
            <a:spLocks noGrp="1"/>
          </p:cNvSpPr>
          <p:nvPr>
            <p:ph type="ftr" sz="quarter" idx="11"/>
          </p:nvPr>
        </p:nvSpPr>
        <p:spPr/>
        <p:txBody>
          <a:bodyPr/>
          <a:lstStyle/>
          <a:p>
            <a:r>
              <a:rPr lang="en-US"/>
              <a:t>Member FDIC</a:t>
            </a:r>
          </a:p>
        </p:txBody>
      </p:sp>
      <p:sp>
        <p:nvSpPr>
          <p:cNvPr id="6" name="Slide Number Placeholder 5"/>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129936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3C57DD-9A77-4AEE-AD5A-E93D85313D68}" type="datetime1">
              <a:rPr lang="en-US" smtClean="0"/>
              <a:t>3/17/2025</a:t>
            </a:fld>
            <a:endParaRPr lang="en-US"/>
          </a:p>
        </p:txBody>
      </p:sp>
      <p:sp>
        <p:nvSpPr>
          <p:cNvPr id="6" name="Footer Placeholder 5"/>
          <p:cNvSpPr>
            <a:spLocks noGrp="1"/>
          </p:cNvSpPr>
          <p:nvPr>
            <p:ph type="ftr" sz="quarter" idx="11"/>
          </p:nvPr>
        </p:nvSpPr>
        <p:spPr/>
        <p:txBody>
          <a:bodyPr/>
          <a:lstStyle/>
          <a:p>
            <a:r>
              <a:rPr lang="en-US"/>
              <a:t>Member FDIC</a:t>
            </a:r>
          </a:p>
        </p:txBody>
      </p:sp>
      <p:sp>
        <p:nvSpPr>
          <p:cNvPr id="7" name="Slide Number Placeholder 6"/>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965401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FA36148-CA46-4AE0-BF7D-1177E9F04A57}" type="datetime1">
              <a:rPr lang="en-US" smtClean="0"/>
              <a:t>3/17/2025</a:t>
            </a:fld>
            <a:endParaRPr lang="en-US"/>
          </a:p>
        </p:txBody>
      </p:sp>
      <p:sp>
        <p:nvSpPr>
          <p:cNvPr id="8" name="Footer Placeholder 7"/>
          <p:cNvSpPr>
            <a:spLocks noGrp="1"/>
          </p:cNvSpPr>
          <p:nvPr>
            <p:ph type="ftr" sz="quarter" idx="11"/>
          </p:nvPr>
        </p:nvSpPr>
        <p:spPr/>
        <p:txBody>
          <a:bodyPr/>
          <a:lstStyle/>
          <a:p>
            <a:r>
              <a:rPr lang="en-US"/>
              <a:t>Member FDIC</a:t>
            </a:r>
          </a:p>
        </p:txBody>
      </p:sp>
      <p:sp>
        <p:nvSpPr>
          <p:cNvPr id="9" name="Slide Number Placeholder 8"/>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3226796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7DC8FDA-B4A8-4C21-B0CC-63732D516997}" type="datetime1">
              <a:rPr lang="en-US" smtClean="0"/>
              <a:t>3/17/2025</a:t>
            </a:fld>
            <a:endParaRPr lang="en-US"/>
          </a:p>
        </p:txBody>
      </p:sp>
      <p:sp>
        <p:nvSpPr>
          <p:cNvPr id="4" name="Footer Placeholder 3"/>
          <p:cNvSpPr>
            <a:spLocks noGrp="1"/>
          </p:cNvSpPr>
          <p:nvPr>
            <p:ph type="ftr" sz="quarter" idx="11"/>
          </p:nvPr>
        </p:nvSpPr>
        <p:spPr/>
        <p:txBody>
          <a:bodyPr/>
          <a:lstStyle/>
          <a:p>
            <a:r>
              <a:rPr lang="en-US"/>
              <a:t>Member FDIC</a:t>
            </a:r>
          </a:p>
        </p:txBody>
      </p:sp>
      <p:sp>
        <p:nvSpPr>
          <p:cNvPr id="5" name="Slide Number Placeholder 4"/>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2562719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F06A6A-872B-4D77-82D2-12FC3E6A9006}" type="datetime1">
              <a:rPr lang="en-US" smtClean="0"/>
              <a:t>3/17/2025</a:t>
            </a:fld>
            <a:endParaRPr lang="en-US"/>
          </a:p>
        </p:txBody>
      </p:sp>
      <p:sp>
        <p:nvSpPr>
          <p:cNvPr id="3" name="Footer Placeholder 2"/>
          <p:cNvSpPr>
            <a:spLocks noGrp="1"/>
          </p:cNvSpPr>
          <p:nvPr>
            <p:ph type="ftr" sz="quarter" idx="11"/>
          </p:nvPr>
        </p:nvSpPr>
        <p:spPr/>
        <p:txBody>
          <a:bodyPr/>
          <a:lstStyle/>
          <a:p>
            <a:r>
              <a:rPr lang="en-US"/>
              <a:t>Member FDIC</a:t>
            </a:r>
          </a:p>
        </p:txBody>
      </p:sp>
      <p:sp>
        <p:nvSpPr>
          <p:cNvPr id="4" name="Slide Number Placeholder 3"/>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3180453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E19C7D1-836A-4AD7-8F19-97AA622BCC80}" type="datetime1">
              <a:rPr lang="en-US" smtClean="0"/>
              <a:t>3/17/2025</a:t>
            </a:fld>
            <a:endParaRPr lang="en-US"/>
          </a:p>
        </p:txBody>
      </p:sp>
      <p:sp>
        <p:nvSpPr>
          <p:cNvPr id="6" name="Footer Placeholder 5"/>
          <p:cNvSpPr>
            <a:spLocks noGrp="1"/>
          </p:cNvSpPr>
          <p:nvPr>
            <p:ph type="ftr" sz="quarter" idx="11"/>
          </p:nvPr>
        </p:nvSpPr>
        <p:spPr/>
        <p:txBody>
          <a:bodyPr/>
          <a:lstStyle/>
          <a:p>
            <a:r>
              <a:rPr lang="en-US"/>
              <a:t>Member FDIC</a:t>
            </a:r>
          </a:p>
        </p:txBody>
      </p:sp>
      <p:sp>
        <p:nvSpPr>
          <p:cNvPr id="7" name="Slide Number Placeholder 6"/>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1429314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9B8A6CD-0475-4097-A626-8E037B05E5BC}" type="datetime1">
              <a:rPr lang="en-US" smtClean="0"/>
              <a:t>3/17/2025</a:t>
            </a:fld>
            <a:endParaRPr lang="en-US"/>
          </a:p>
        </p:txBody>
      </p:sp>
      <p:sp>
        <p:nvSpPr>
          <p:cNvPr id="6" name="Footer Placeholder 5"/>
          <p:cNvSpPr>
            <a:spLocks noGrp="1"/>
          </p:cNvSpPr>
          <p:nvPr>
            <p:ph type="ftr" sz="quarter" idx="11"/>
          </p:nvPr>
        </p:nvSpPr>
        <p:spPr/>
        <p:txBody>
          <a:bodyPr/>
          <a:lstStyle/>
          <a:p>
            <a:r>
              <a:rPr lang="en-US"/>
              <a:t>Member FDIC</a:t>
            </a:r>
          </a:p>
        </p:txBody>
      </p:sp>
      <p:sp>
        <p:nvSpPr>
          <p:cNvPr id="7" name="Slide Number Placeholder 6"/>
          <p:cNvSpPr>
            <a:spLocks noGrp="1"/>
          </p:cNvSpPr>
          <p:nvPr>
            <p:ph type="sldNum" sz="quarter" idx="12"/>
          </p:nvPr>
        </p:nvSpPr>
        <p:spPr/>
        <p:txBody>
          <a:bodyPr/>
          <a:lstStyle/>
          <a:p>
            <a:fld id="{C8C99B38-6FB5-46AE-9710-4126ECE7D4A8}" type="slidenum">
              <a:rPr lang="en-US" smtClean="0"/>
              <a:t>‹#›</a:t>
            </a:fld>
            <a:endParaRPr lang="en-US"/>
          </a:p>
        </p:txBody>
      </p:sp>
    </p:spTree>
    <p:extLst>
      <p:ext uri="{BB962C8B-B14F-4D97-AF65-F5344CB8AC3E}">
        <p14:creationId xmlns:p14="http://schemas.microsoft.com/office/powerpoint/2010/main" val="1957635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FAB853-1A70-497E-8A17-E76D8C880042}" type="datetime1">
              <a:rPr lang="en-US" smtClean="0"/>
              <a:t>3/17/2025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Member FDIC</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C99B38-6FB5-46AE-9710-4126ECE7D4A8}" type="slidenum">
              <a:rPr lang="en-US" smtClean="0"/>
              <a:t>‹#›</a:t>
            </a:fld>
            <a:endParaRPr lang="en-US"/>
          </a:p>
        </p:txBody>
      </p:sp>
    </p:spTree>
    <p:extLst>
      <p:ext uri="{BB962C8B-B14F-4D97-AF65-F5344CB8AC3E}">
        <p14:creationId xmlns:p14="http://schemas.microsoft.com/office/powerpoint/2010/main" val="9221661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19.pn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20.pn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21.pn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jpeg"/><Relationship Id="rId7"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17.pn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anual Input 3"/>
          <p:cNvSpPr/>
          <p:nvPr/>
        </p:nvSpPr>
        <p:spPr>
          <a:xfrm rot="5400000">
            <a:off x="877711" y="-895129"/>
            <a:ext cx="6858000" cy="8613422"/>
          </a:xfrm>
          <a:prstGeom prst="flowChartManualInput">
            <a:avLst/>
          </a:prstGeom>
          <a:solidFill>
            <a:srgbClr val="003C6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pic>
        <p:nvPicPr>
          <p:cNvPr id="6" name="Picture 5">
            <a:extLst>
              <a:ext uri="{FF2B5EF4-FFF2-40B4-BE49-F238E27FC236}">
                <a16:creationId xmlns:a16="http://schemas.microsoft.com/office/drawing/2014/main" id="{AB92997C-905B-274F-91B1-150664FDA985}"/>
              </a:ext>
            </a:extLst>
          </p:cNvPr>
          <p:cNvPicPr>
            <a:picLocks noChangeAspect="1"/>
          </p:cNvPicPr>
          <p:nvPr/>
        </p:nvPicPr>
        <p:blipFill rotWithShape="1">
          <a:blip r:embed="rId3">
            <a:extLst>
              <a:ext uri="{28A0092B-C50C-407E-A947-70E740481C1C}">
                <a14:useLocalDpi xmlns:a14="http://schemas.microsoft.com/office/drawing/2010/main"/>
              </a:ext>
            </a:extLst>
          </a:blip>
          <a:srcRect t="11774" r="78609" b="68446"/>
          <a:stretch/>
        </p:blipFill>
        <p:spPr>
          <a:xfrm>
            <a:off x="9764889" y="4926172"/>
            <a:ext cx="1614311" cy="1931828"/>
          </a:xfrm>
          <a:prstGeom prst="rect">
            <a:avLst/>
          </a:prstGeom>
        </p:spPr>
      </p:pic>
      <p:sp>
        <p:nvSpPr>
          <p:cNvPr id="9" name="Rectangle 8"/>
          <p:cNvSpPr/>
          <p:nvPr/>
        </p:nvSpPr>
        <p:spPr>
          <a:xfrm rot="20736241">
            <a:off x="7760268" y="-196460"/>
            <a:ext cx="383355" cy="7444583"/>
          </a:xfrm>
          <a:prstGeom prst="rect">
            <a:avLst/>
          </a:prstGeom>
          <a:solidFill>
            <a:srgbClr val="81684A"/>
          </a:solidFill>
          <a:ln>
            <a:solidFill>
              <a:srgbClr val="8168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03485" y="524556"/>
            <a:ext cx="6550471" cy="338554"/>
          </a:xfrm>
          <a:prstGeom prst="rect">
            <a:avLst/>
          </a:prstGeom>
        </p:spPr>
        <p:txBody>
          <a:bodyPr wrap="square">
            <a:spAutoFit/>
          </a:bodyPr>
          <a:lstStyle/>
          <a:p>
            <a:r>
              <a:rPr lang="en-US" sz="1600" spc="1476" dirty="0">
                <a:solidFill>
                  <a:schemeClr val="bg1"/>
                </a:solidFill>
                <a:latin typeface="Open Sans" panose="020B0606030504020204" pitchFamily="34" charset="0"/>
                <a:ea typeface="Open Sans" panose="020B0606030504020204" pitchFamily="34" charset="0"/>
                <a:cs typeface="Open Sans" panose="020B0606030504020204" pitchFamily="34" charset="0"/>
              </a:rPr>
              <a:t>TEXAS REGIONAL BANK</a:t>
            </a:r>
            <a:endParaRPr lang="en-US" sz="1600" dirty="0">
              <a:solidFill>
                <a:schemeClr val="bg1"/>
              </a:solidFill>
              <a:latin typeface="Open Sans" panose="020B0606030504020204"/>
            </a:endParaRPr>
          </a:p>
        </p:txBody>
      </p:sp>
      <p:sp>
        <p:nvSpPr>
          <p:cNvPr id="15" name="Annual…"/>
          <p:cNvSpPr/>
          <p:nvPr/>
        </p:nvSpPr>
        <p:spPr>
          <a:xfrm>
            <a:off x="403485" y="2220735"/>
            <a:ext cx="7188215" cy="553998"/>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p>
            <a:pPr defTabSz="577850">
              <a:lnSpc>
                <a:spcPct val="90000"/>
              </a:lnSpc>
              <a:defRPr sz="14400" b="1" cap="all" spc="288">
                <a:solidFill>
                  <a:srgbClr val="323C40"/>
                </a:solidFill>
                <a:latin typeface="Helvetica"/>
                <a:ea typeface="Helvetica"/>
                <a:cs typeface="Helvetica"/>
                <a:sym typeface="Helvetica"/>
              </a:defRPr>
            </a:pPr>
            <a:r>
              <a:rPr lang="en-US" sz="4000" dirty="0">
                <a:solidFill>
                  <a:schemeClr val="bg1"/>
                </a:solidFill>
                <a:latin typeface="Open Sans" panose="020B0606030504020204" pitchFamily="34" charset="0"/>
                <a:ea typeface="Open Sans" panose="020B0606030504020204" pitchFamily="34" charset="0"/>
                <a:cs typeface="Open Sans" panose="020B0606030504020204" pitchFamily="34" charset="0"/>
              </a:rPr>
              <a:t>Need or want</a:t>
            </a:r>
            <a:endParaRPr sz="40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6" name="Rectangle 15"/>
          <p:cNvSpPr/>
          <p:nvPr/>
        </p:nvSpPr>
        <p:spPr>
          <a:xfrm>
            <a:off x="403485" y="6271800"/>
            <a:ext cx="6076337" cy="400110"/>
          </a:xfrm>
          <a:prstGeom prst="rect">
            <a:avLst/>
          </a:prstGeom>
        </p:spPr>
        <p:txBody>
          <a:bodyPr wrap="square">
            <a:spAutoFit/>
          </a:bodyPr>
          <a:lstStyle/>
          <a:p>
            <a:r>
              <a:rPr lang="en-US" sz="2000" spc="1476" dirty="0">
                <a:solidFill>
                  <a:schemeClr val="bg1"/>
                </a:solidFill>
                <a:latin typeface="Open Sans" panose="020B0606030504020204" pitchFamily="34" charset="0"/>
                <a:ea typeface="Open Sans" panose="020B0606030504020204" pitchFamily="34" charset="0"/>
                <a:cs typeface="Open Sans" panose="020B0606030504020204" pitchFamily="34" charset="0"/>
              </a:rPr>
              <a:t>Grade K-1</a:t>
            </a:r>
            <a:endParaRPr lang="en-US" sz="2000" dirty="0">
              <a:solidFill>
                <a:schemeClr val="bg1"/>
              </a:solidFill>
              <a:latin typeface="Open Sans" panose="020B0606030504020204"/>
            </a:endParaRPr>
          </a:p>
        </p:txBody>
      </p:sp>
      <p:pic>
        <p:nvPicPr>
          <p:cNvPr id="3" name="Picture 2">
            <a:extLst>
              <a:ext uri="{FF2B5EF4-FFF2-40B4-BE49-F238E27FC236}">
                <a16:creationId xmlns:a16="http://schemas.microsoft.com/office/drawing/2014/main" id="{025DD3CC-C2BB-754B-E073-4A540E1DF933}"/>
              </a:ext>
            </a:extLst>
          </p:cNvPr>
          <p:cNvPicPr>
            <a:picLocks noChangeAspect="1"/>
          </p:cNvPicPr>
          <p:nvPr/>
        </p:nvPicPr>
        <p:blipFill>
          <a:blip r:embed="rId4"/>
          <a:stretch>
            <a:fillRect/>
          </a:stretch>
        </p:blipFill>
        <p:spPr>
          <a:xfrm>
            <a:off x="3675470" y="3371471"/>
            <a:ext cx="2059978" cy="2131593"/>
          </a:xfrm>
          <a:prstGeom prst="rect">
            <a:avLst/>
          </a:prstGeom>
        </p:spPr>
      </p:pic>
      <p:pic>
        <p:nvPicPr>
          <p:cNvPr id="7" name="Picture 6">
            <a:extLst>
              <a:ext uri="{FF2B5EF4-FFF2-40B4-BE49-F238E27FC236}">
                <a16:creationId xmlns:a16="http://schemas.microsoft.com/office/drawing/2014/main" id="{B00C7F6D-6060-17BC-00B1-2FD1CDD4048E}"/>
              </a:ext>
            </a:extLst>
          </p:cNvPr>
          <p:cNvPicPr>
            <a:picLocks noChangeAspect="1"/>
          </p:cNvPicPr>
          <p:nvPr/>
        </p:nvPicPr>
        <p:blipFill>
          <a:blip r:embed="rId5"/>
          <a:stretch>
            <a:fillRect/>
          </a:stretch>
        </p:blipFill>
        <p:spPr>
          <a:xfrm>
            <a:off x="403485" y="3525831"/>
            <a:ext cx="2868500" cy="1872493"/>
          </a:xfrm>
          <a:prstGeom prst="rect">
            <a:avLst/>
          </a:prstGeom>
        </p:spPr>
      </p:pic>
      <p:pic>
        <p:nvPicPr>
          <p:cNvPr id="11" name="Picture 10" descr="A blue and black text&#10;&#10;Description automatically generated">
            <a:extLst>
              <a:ext uri="{FF2B5EF4-FFF2-40B4-BE49-F238E27FC236}">
                <a16:creationId xmlns:a16="http://schemas.microsoft.com/office/drawing/2014/main" id="{DDCB040A-E562-2F20-3214-232B9507CB4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 y="-17419"/>
            <a:ext cx="8321313" cy="1364677"/>
          </a:xfrm>
          <a:prstGeom prst="rect">
            <a:avLst/>
          </a:prstGeom>
          <a:solidFill>
            <a:schemeClr val="bg1"/>
          </a:solidFill>
        </p:spPr>
      </p:pic>
      <p:sp>
        <p:nvSpPr>
          <p:cNvPr id="12" name="Footer Placeholder 11">
            <a:extLst>
              <a:ext uri="{FF2B5EF4-FFF2-40B4-BE49-F238E27FC236}">
                <a16:creationId xmlns:a16="http://schemas.microsoft.com/office/drawing/2014/main" id="{BFE13A2B-FE6D-8336-0198-C1211F3831EA}"/>
              </a:ext>
            </a:extLst>
          </p:cNvPr>
          <p:cNvSpPr>
            <a:spLocks noGrp="1"/>
          </p:cNvSpPr>
          <p:nvPr>
            <p:ph type="ftr" sz="quarter" idx="11"/>
          </p:nvPr>
        </p:nvSpPr>
        <p:spPr/>
        <p:txBody>
          <a:bodyPr/>
          <a:lstStyle/>
          <a:p>
            <a:r>
              <a:rPr lang="en-US"/>
              <a:t>Member FDIC</a:t>
            </a:r>
          </a:p>
        </p:txBody>
      </p:sp>
    </p:spTree>
    <p:extLst>
      <p:ext uri="{BB962C8B-B14F-4D97-AF65-F5344CB8AC3E}">
        <p14:creationId xmlns:p14="http://schemas.microsoft.com/office/powerpoint/2010/main" val="282661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nnual…"/>
          <p:cNvSpPr/>
          <p:nvPr/>
        </p:nvSpPr>
        <p:spPr>
          <a:xfrm>
            <a:off x="-1" y="785659"/>
            <a:ext cx="12192001" cy="332399"/>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p>
            <a:pPr algn="ctr" defTabSz="577850">
              <a:lnSpc>
                <a:spcPct val="90000"/>
              </a:lnSpc>
              <a:defRPr sz="14400" b="1" cap="all" spc="288">
                <a:solidFill>
                  <a:srgbClr val="323C40"/>
                </a:solidFill>
                <a:latin typeface="Helvetica"/>
                <a:ea typeface="Helvetica"/>
                <a:cs typeface="Helvetica"/>
                <a:sym typeface="Helvetica"/>
              </a:defRPr>
            </a:pPr>
            <a:endParaRPr sz="2400" dirty="0">
              <a:solidFill>
                <a:schemeClr val="accent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
          <p:cNvSpPr/>
          <p:nvPr/>
        </p:nvSpPr>
        <p:spPr>
          <a:xfrm>
            <a:off x="2171544" y="673768"/>
            <a:ext cx="6207582" cy="4115919"/>
          </a:xfrm>
          <a:prstGeom prst="rect">
            <a:avLst/>
          </a:prstGeom>
          <a:ln w="12700"/>
          <a:extLst>
            <a:ext uri="{C572A759-6A51-4108-AA02-DFA0A04FC94B}">
              <ma14:wrappingTextBoxFlag xmlns:ma14="http://schemas.microsoft.com/office/mac/drawingml/2011/main" xmlns="" val="1"/>
            </a:ext>
          </a:extLst>
        </p:spPr>
        <p:txBody>
          <a:bodyPr lIns="0" tIns="0" rIns="0" bIns="0"/>
          <a:lstStyle>
            <a:lvl1pPr algn="l" defTabSz="952500">
              <a:lnSpc>
                <a:spcPct val="130000"/>
              </a:lnSpc>
              <a:buClr>
                <a:srgbClr val="E9F6FA"/>
              </a:buClr>
              <a:buFont typeface="Helvetica Neue UltraLight"/>
              <a:defRPr sz="3000">
                <a:solidFill>
                  <a:srgbClr val="323C40"/>
                </a:solidFill>
                <a:uFill>
                  <a:solidFill>
                    <a:srgbClr val="323C40"/>
                  </a:solidFill>
                </a:uFill>
                <a:latin typeface="Helvetica Neue"/>
                <a:ea typeface="Helvetica Neue"/>
                <a:cs typeface="Helvetica Neue"/>
                <a:sym typeface="Helvetica Neue"/>
              </a:defRPr>
            </a:lvl1pPr>
          </a:lstStyle>
          <a:p>
            <a:pPr algn="ctr">
              <a:buClr>
                <a:srgbClr val="003C69"/>
              </a:buClr>
            </a:pPr>
            <a:r>
              <a:rPr lang="en-US" sz="4400" b="1" dirty="0">
                <a:solidFill>
                  <a:srgbClr val="003C69"/>
                </a:solidFill>
                <a:latin typeface="Arial"/>
                <a:ea typeface="Arial"/>
                <a:cs typeface="Arial"/>
              </a:rPr>
              <a:t>Pencil</a:t>
            </a:r>
            <a:endParaRPr sz="4400" b="1" dirty="0">
              <a:solidFill>
                <a:srgbClr val="003C69"/>
              </a:solidFill>
              <a:latin typeface="Arial"/>
              <a:ea typeface="Arial"/>
              <a:cs typeface="Arial"/>
            </a:endParaRPr>
          </a:p>
        </p:txBody>
      </p:sp>
      <p:pic>
        <p:nvPicPr>
          <p:cNvPr id="4" name="Picture 2" descr="TRB Star.jpg">
            <a:extLst>
              <a:ext uri="{FF2B5EF4-FFF2-40B4-BE49-F238E27FC236}">
                <a16:creationId xmlns:a16="http://schemas.microsoft.com/office/drawing/2014/main" id="{65DD9343-C858-47A6-94A7-8F6DC717A9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1097" y="6326908"/>
            <a:ext cx="457467" cy="460042"/>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A49AE5BA-18C7-A840-1372-DEE09C52DE9F}"/>
              </a:ext>
            </a:extLst>
          </p:cNvPr>
          <p:cNvPicPr>
            <a:picLocks noChangeAspect="1"/>
          </p:cNvPicPr>
          <p:nvPr/>
        </p:nvPicPr>
        <p:blipFill>
          <a:blip r:embed="rId4"/>
          <a:stretch>
            <a:fillRect/>
          </a:stretch>
        </p:blipFill>
        <p:spPr>
          <a:xfrm>
            <a:off x="3116631" y="1799923"/>
            <a:ext cx="3933764" cy="3843889"/>
          </a:xfrm>
          <a:prstGeom prst="rect">
            <a:avLst/>
          </a:prstGeom>
        </p:spPr>
      </p:pic>
    </p:spTree>
    <p:extLst>
      <p:ext uri="{BB962C8B-B14F-4D97-AF65-F5344CB8AC3E}">
        <p14:creationId xmlns:p14="http://schemas.microsoft.com/office/powerpoint/2010/main" val="6695850"/>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nnual…"/>
          <p:cNvSpPr/>
          <p:nvPr/>
        </p:nvSpPr>
        <p:spPr>
          <a:xfrm>
            <a:off x="-1" y="785659"/>
            <a:ext cx="12192001" cy="332399"/>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p>
            <a:pPr algn="ctr" defTabSz="577850">
              <a:lnSpc>
                <a:spcPct val="90000"/>
              </a:lnSpc>
              <a:defRPr sz="14400" b="1" cap="all" spc="288">
                <a:solidFill>
                  <a:srgbClr val="323C40"/>
                </a:solidFill>
                <a:latin typeface="Helvetica"/>
                <a:ea typeface="Helvetica"/>
                <a:cs typeface="Helvetica"/>
                <a:sym typeface="Helvetica"/>
              </a:defRPr>
            </a:pPr>
            <a:endParaRPr sz="2400" dirty="0">
              <a:solidFill>
                <a:schemeClr val="accent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
          <p:cNvSpPr/>
          <p:nvPr/>
        </p:nvSpPr>
        <p:spPr>
          <a:xfrm>
            <a:off x="2171544" y="673768"/>
            <a:ext cx="6207582" cy="4115919"/>
          </a:xfrm>
          <a:prstGeom prst="rect">
            <a:avLst/>
          </a:prstGeom>
          <a:ln w="12700"/>
          <a:extLst>
            <a:ext uri="{C572A759-6A51-4108-AA02-DFA0A04FC94B}">
              <ma14:wrappingTextBoxFlag xmlns="" xmlns:ma14="http://schemas.microsoft.com/office/mac/drawingml/2011/main" val="1"/>
            </a:ext>
          </a:extLst>
        </p:spPr>
        <p:txBody>
          <a:bodyPr lIns="0" tIns="0" rIns="0" bIns="0"/>
          <a:lstStyle>
            <a:lvl1pPr algn="l" defTabSz="952500">
              <a:lnSpc>
                <a:spcPct val="130000"/>
              </a:lnSpc>
              <a:buClr>
                <a:srgbClr val="E9F6FA"/>
              </a:buClr>
              <a:buFont typeface="Helvetica Neue UltraLight"/>
              <a:defRPr sz="3000">
                <a:solidFill>
                  <a:srgbClr val="323C40"/>
                </a:solidFill>
                <a:uFill>
                  <a:solidFill>
                    <a:srgbClr val="323C40"/>
                  </a:solidFill>
                </a:uFill>
                <a:latin typeface="Helvetica Neue"/>
                <a:ea typeface="Helvetica Neue"/>
                <a:cs typeface="Helvetica Neue"/>
                <a:sym typeface="Helvetica Neue"/>
              </a:defRPr>
            </a:lvl1pPr>
          </a:lstStyle>
          <a:p>
            <a:pPr algn="ctr">
              <a:buClr>
                <a:srgbClr val="003C69"/>
              </a:buClr>
            </a:pPr>
            <a:r>
              <a:rPr lang="en-US" sz="4400" b="1" dirty="0">
                <a:solidFill>
                  <a:srgbClr val="003C69"/>
                </a:solidFill>
                <a:latin typeface="Arial"/>
                <a:ea typeface="Arial"/>
                <a:cs typeface="Arial"/>
              </a:rPr>
              <a:t>Shoes</a:t>
            </a:r>
            <a:endParaRPr sz="4400" b="1" dirty="0">
              <a:solidFill>
                <a:srgbClr val="003C69"/>
              </a:solidFill>
              <a:latin typeface="Arial"/>
              <a:ea typeface="Arial"/>
              <a:cs typeface="Arial"/>
            </a:endParaRPr>
          </a:p>
        </p:txBody>
      </p:sp>
      <p:pic>
        <p:nvPicPr>
          <p:cNvPr id="4" name="Picture 2" descr="TRB Star.jpg">
            <a:extLst>
              <a:ext uri="{FF2B5EF4-FFF2-40B4-BE49-F238E27FC236}">
                <a16:creationId xmlns:a16="http://schemas.microsoft.com/office/drawing/2014/main" id="{65DD9343-C858-47A6-94A7-8F6DC717A9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1097" y="6326908"/>
            <a:ext cx="457467" cy="460042"/>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0088C68B-EC8B-EB83-5C2F-B429EDB84355}"/>
              </a:ext>
            </a:extLst>
          </p:cNvPr>
          <p:cNvPicPr>
            <a:picLocks noChangeAspect="1"/>
          </p:cNvPicPr>
          <p:nvPr/>
        </p:nvPicPr>
        <p:blipFill>
          <a:blip r:embed="rId4"/>
          <a:stretch>
            <a:fillRect/>
          </a:stretch>
        </p:blipFill>
        <p:spPr>
          <a:xfrm>
            <a:off x="3390899" y="1758666"/>
            <a:ext cx="5410200" cy="3590925"/>
          </a:xfrm>
          <a:prstGeom prst="rect">
            <a:avLst/>
          </a:prstGeom>
        </p:spPr>
      </p:pic>
    </p:spTree>
    <p:extLst>
      <p:ext uri="{BB962C8B-B14F-4D97-AF65-F5344CB8AC3E}">
        <p14:creationId xmlns:p14="http://schemas.microsoft.com/office/powerpoint/2010/main" val="1627604383"/>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nnual…"/>
          <p:cNvSpPr/>
          <p:nvPr/>
        </p:nvSpPr>
        <p:spPr>
          <a:xfrm>
            <a:off x="-1" y="785659"/>
            <a:ext cx="12192001" cy="332399"/>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p>
            <a:pPr algn="ctr" defTabSz="577850">
              <a:lnSpc>
                <a:spcPct val="90000"/>
              </a:lnSpc>
              <a:defRPr sz="14400" b="1" cap="all" spc="288">
                <a:solidFill>
                  <a:srgbClr val="323C40"/>
                </a:solidFill>
                <a:latin typeface="Helvetica"/>
                <a:ea typeface="Helvetica"/>
                <a:cs typeface="Helvetica"/>
                <a:sym typeface="Helvetica"/>
              </a:defRPr>
            </a:pPr>
            <a:endParaRPr sz="2400" dirty="0">
              <a:solidFill>
                <a:schemeClr val="accent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
          <p:cNvSpPr/>
          <p:nvPr/>
        </p:nvSpPr>
        <p:spPr>
          <a:xfrm>
            <a:off x="2171544" y="673768"/>
            <a:ext cx="6207582" cy="4115919"/>
          </a:xfrm>
          <a:prstGeom prst="rect">
            <a:avLst/>
          </a:prstGeom>
          <a:ln w="12700"/>
          <a:extLst>
            <a:ext uri="{C572A759-6A51-4108-AA02-DFA0A04FC94B}">
              <ma14:wrappingTextBoxFlag xmlns:ma14="http://schemas.microsoft.com/office/mac/drawingml/2011/main" xmlns="" val="1"/>
            </a:ext>
          </a:extLst>
        </p:spPr>
        <p:txBody>
          <a:bodyPr lIns="0" tIns="0" rIns="0" bIns="0"/>
          <a:lstStyle>
            <a:lvl1pPr algn="l" defTabSz="952500">
              <a:lnSpc>
                <a:spcPct val="130000"/>
              </a:lnSpc>
              <a:buClr>
                <a:srgbClr val="E9F6FA"/>
              </a:buClr>
              <a:buFont typeface="Helvetica Neue UltraLight"/>
              <a:defRPr sz="3000">
                <a:solidFill>
                  <a:srgbClr val="323C40"/>
                </a:solidFill>
                <a:uFill>
                  <a:solidFill>
                    <a:srgbClr val="323C40"/>
                  </a:solidFill>
                </a:uFill>
                <a:latin typeface="Helvetica Neue"/>
                <a:ea typeface="Helvetica Neue"/>
                <a:cs typeface="Helvetica Neue"/>
                <a:sym typeface="Helvetica Neue"/>
              </a:defRPr>
            </a:lvl1pPr>
          </a:lstStyle>
          <a:p>
            <a:pPr algn="ctr">
              <a:buClr>
                <a:srgbClr val="003C69"/>
              </a:buClr>
            </a:pPr>
            <a:r>
              <a:rPr lang="en-US" sz="4400" b="1" dirty="0">
                <a:solidFill>
                  <a:srgbClr val="003C69"/>
                </a:solidFill>
                <a:latin typeface="Arial"/>
                <a:ea typeface="Arial"/>
                <a:cs typeface="Arial"/>
              </a:rPr>
              <a:t>Cat</a:t>
            </a:r>
            <a:endParaRPr sz="4400" b="1" dirty="0">
              <a:solidFill>
                <a:srgbClr val="003C69"/>
              </a:solidFill>
              <a:latin typeface="Arial"/>
              <a:ea typeface="Arial"/>
              <a:cs typeface="Arial"/>
            </a:endParaRPr>
          </a:p>
        </p:txBody>
      </p:sp>
      <p:pic>
        <p:nvPicPr>
          <p:cNvPr id="4" name="Picture 2" descr="TRB Star.jpg">
            <a:extLst>
              <a:ext uri="{FF2B5EF4-FFF2-40B4-BE49-F238E27FC236}">
                <a16:creationId xmlns:a16="http://schemas.microsoft.com/office/drawing/2014/main" id="{65DD9343-C858-47A6-94A7-8F6DC717A9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1097" y="6326908"/>
            <a:ext cx="457467" cy="46004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A77729D1-E1E2-A47D-FE81-D00C383D0010}"/>
              </a:ext>
            </a:extLst>
          </p:cNvPr>
          <p:cNvPicPr>
            <a:picLocks noChangeAspect="1"/>
          </p:cNvPicPr>
          <p:nvPr/>
        </p:nvPicPr>
        <p:blipFill>
          <a:blip r:embed="rId4"/>
          <a:stretch>
            <a:fillRect/>
          </a:stretch>
        </p:blipFill>
        <p:spPr>
          <a:xfrm>
            <a:off x="3462337" y="1505700"/>
            <a:ext cx="4599623" cy="4499812"/>
          </a:xfrm>
          <a:prstGeom prst="rect">
            <a:avLst/>
          </a:prstGeom>
        </p:spPr>
      </p:pic>
    </p:spTree>
    <p:extLst>
      <p:ext uri="{BB962C8B-B14F-4D97-AF65-F5344CB8AC3E}">
        <p14:creationId xmlns:p14="http://schemas.microsoft.com/office/powerpoint/2010/main" val="2677201881"/>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nnual…"/>
          <p:cNvSpPr/>
          <p:nvPr/>
        </p:nvSpPr>
        <p:spPr>
          <a:xfrm>
            <a:off x="-1" y="785659"/>
            <a:ext cx="12192001" cy="332399"/>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p>
            <a:pPr algn="ctr" defTabSz="577850">
              <a:lnSpc>
                <a:spcPct val="90000"/>
              </a:lnSpc>
              <a:defRPr sz="14400" b="1" cap="all" spc="288">
                <a:solidFill>
                  <a:srgbClr val="323C40"/>
                </a:solidFill>
                <a:latin typeface="Helvetica"/>
                <a:ea typeface="Helvetica"/>
                <a:cs typeface="Helvetica"/>
                <a:sym typeface="Helvetica"/>
              </a:defRPr>
            </a:pPr>
            <a:endParaRPr sz="2400" dirty="0">
              <a:solidFill>
                <a:schemeClr val="accent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
          <p:cNvSpPr/>
          <p:nvPr/>
        </p:nvSpPr>
        <p:spPr>
          <a:xfrm>
            <a:off x="889232" y="375385"/>
            <a:ext cx="9638950" cy="5832910"/>
          </a:xfrm>
          <a:custGeom>
            <a:avLst/>
            <a:gdLst>
              <a:gd name="connsiteX0" fmla="*/ 0 w 9638950"/>
              <a:gd name="connsiteY0" fmla="*/ 0 h 5832910"/>
              <a:gd name="connsiteX1" fmla="*/ 566997 w 9638950"/>
              <a:gd name="connsiteY1" fmla="*/ 0 h 5832910"/>
              <a:gd name="connsiteX2" fmla="*/ 1133994 w 9638950"/>
              <a:gd name="connsiteY2" fmla="*/ 0 h 5832910"/>
              <a:gd name="connsiteX3" fmla="*/ 1411823 w 9638950"/>
              <a:gd name="connsiteY3" fmla="*/ 0 h 5832910"/>
              <a:gd name="connsiteX4" fmla="*/ 2075209 w 9638950"/>
              <a:gd name="connsiteY4" fmla="*/ 0 h 5832910"/>
              <a:gd name="connsiteX5" fmla="*/ 2642206 w 9638950"/>
              <a:gd name="connsiteY5" fmla="*/ 0 h 5832910"/>
              <a:gd name="connsiteX6" fmla="*/ 3112814 w 9638950"/>
              <a:gd name="connsiteY6" fmla="*/ 0 h 5832910"/>
              <a:gd name="connsiteX7" fmla="*/ 3487032 w 9638950"/>
              <a:gd name="connsiteY7" fmla="*/ 0 h 5832910"/>
              <a:gd name="connsiteX8" fmla="*/ 3861250 w 9638950"/>
              <a:gd name="connsiteY8" fmla="*/ 0 h 5832910"/>
              <a:gd name="connsiteX9" fmla="*/ 4331858 w 9638950"/>
              <a:gd name="connsiteY9" fmla="*/ 0 h 5832910"/>
              <a:gd name="connsiteX10" fmla="*/ 4898855 w 9638950"/>
              <a:gd name="connsiteY10" fmla="*/ 0 h 5832910"/>
              <a:gd name="connsiteX11" fmla="*/ 5369462 w 9638950"/>
              <a:gd name="connsiteY11" fmla="*/ 0 h 5832910"/>
              <a:gd name="connsiteX12" fmla="*/ 6129238 w 9638950"/>
              <a:gd name="connsiteY12" fmla="*/ 0 h 5832910"/>
              <a:gd name="connsiteX13" fmla="*/ 6889014 w 9638950"/>
              <a:gd name="connsiteY13" fmla="*/ 0 h 5832910"/>
              <a:gd name="connsiteX14" fmla="*/ 7263232 w 9638950"/>
              <a:gd name="connsiteY14" fmla="*/ 0 h 5832910"/>
              <a:gd name="connsiteX15" fmla="*/ 7926619 w 9638950"/>
              <a:gd name="connsiteY15" fmla="*/ 0 h 5832910"/>
              <a:gd name="connsiteX16" fmla="*/ 8590005 w 9638950"/>
              <a:gd name="connsiteY16" fmla="*/ 0 h 5832910"/>
              <a:gd name="connsiteX17" fmla="*/ 8964224 w 9638950"/>
              <a:gd name="connsiteY17" fmla="*/ 0 h 5832910"/>
              <a:gd name="connsiteX18" fmla="*/ 9638950 w 9638950"/>
              <a:gd name="connsiteY18" fmla="*/ 0 h 5832910"/>
              <a:gd name="connsiteX19" fmla="*/ 9638950 w 9638950"/>
              <a:gd name="connsiteY19" fmla="*/ 408304 h 5832910"/>
              <a:gd name="connsiteX20" fmla="*/ 9638950 w 9638950"/>
              <a:gd name="connsiteY20" fmla="*/ 1049924 h 5832910"/>
              <a:gd name="connsiteX21" fmla="*/ 9638950 w 9638950"/>
              <a:gd name="connsiteY21" fmla="*/ 1633215 h 5832910"/>
              <a:gd name="connsiteX22" fmla="*/ 9638950 w 9638950"/>
              <a:gd name="connsiteY22" fmla="*/ 2216506 h 5832910"/>
              <a:gd name="connsiteX23" fmla="*/ 9638950 w 9638950"/>
              <a:gd name="connsiteY23" fmla="*/ 2683139 h 5832910"/>
              <a:gd name="connsiteX24" fmla="*/ 9638950 w 9638950"/>
              <a:gd name="connsiteY24" fmla="*/ 3324759 h 5832910"/>
              <a:gd name="connsiteX25" fmla="*/ 9638950 w 9638950"/>
              <a:gd name="connsiteY25" fmla="*/ 3733062 h 5832910"/>
              <a:gd name="connsiteX26" fmla="*/ 9638950 w 9638950"/>
              <a:gd name="connsiteY26" fmla="*/ 4374683 h 5832910"/>
              <a:gd name="connsiteX27" fmla="*/ 9638950 w 9638950"/>
              <a:gd name="connsiteY27" fmla="*/ 4957974 h 5832910"/>
              <a:gd name="connsiteX28" fmla="*/ 9638950 w 9638950"/>
              <a:gd name="connsiteY28" fmla="*/ 5832910 h 5832910"/>
              <a:gd name="connsiteX29" fmla="*/ 9264732 w 9638950"/>
              <a:gd name="connsiteY29" fmla="*/ 5832910 h 5832910"/>
              <a:gd name="connsiteX30" fmla="*/ 8794124 w 9638950"/>
              <a:gd name="connsiteY30" fmla="*/ 5832910 h 5832910"/>
              <a:gd name="connsiteX31" fmla="*/ 8323517 w 9638950"/>
              <a:gd name="connsiteY31" fmla="*/ 5832910 h 5832910"/>
              <a:gd name="connsiteX32" fmla="*/ 8045688 w 9638950"/>
              <a:gd name="connsiteY32" fmla="*/ 5832910 h 5832910"/>
              <a:gd name="connsiteX33" fmla="*/ 7767860 w 9638950"/>
              <a:gd name="connsiteY33" fmla="*/ 5832910 h 5832910"/>
              <a:gd name="connsiteX34" fmla="*/ 7008084 w 9638950"/>
              <a:gd name="connsiteY34" fmla="*/ 5832910 h 5832910"/>
              <a:gd name="connsiteX35" fmla="*/ 6633866 w 9638950"/>
              <a:gd name="connsiteY35" fmla="*/ 5832910 h 5832910"/>
              <a:gd name="connsiteX36" fmla="*/ 5874090 w 9638950"/>
              <a:gd name="connsiteY36" fmla="*/ 5832910 h 5832910"/>
              <a:gd name="connsiteX37" fmla="*/ 5403482 w 9638950"/>
              <a:gd name="connsiteY37" fmla="*/ 5832910 h 5832910"/>
              <a:gd name="connsiteX38" fmla="*/ 4643706 w 9638950"/>
              <a:gd name="connsiteY38" fmla="*/ 5832910 h 5832910"/>
              <a:gd name="connsiteX39" fmla="*/ 3980319 w 9638950"/>
              <a:gd name="connsiteY39" fmla="*/ 5832910 h 5832910"/>
              <a:gd name="connsiteX40" fmla="*/ 3316933 w 9638950"/>
              <a:gd name="connsiteY40" fmla="*/ 5832910 h 5832910"/>
              <a:gd name="connsiteX41" fmla="*/ 2846325 w 9638950"/>
              <a:gd name="connsiteY41" fmla="*/ 5832910 h 5832910"/>
              <a:gd name="connsiteX42" fmla="*/ 2472107 w 9638950"/>
              <a:gd name="connsiteY42" fmla="*/ 5832910 h 5832910"/>
              <a:gd name="connsiteX43" fmla="*/ 1905110 w 9638950"/>
              <a:gd name="connsiteY43" fmla="*/ 5832910 h 5832910"/>
              <a:gd name="connsiteX44" fmla="*/ 1241724 w 9638950"/>
              <a:gd name="connsiteY44" fmla="*/ 5832910 h 5832910"/>
              <a:gd name="connsiteX45" fmla="*/ 674726 w 9638950"/>
              <a:gd name="connsiteY45" fmla="*/ 5832910 h 5832910"/>
              <a:gd name="connsiteX46" fmla="*/ 0 w 9638950"/>
              <a:gd name="connsiteY46" fmla="*/ 5832910 h 5832910"/>
              <a:gd name="connsiteX47" fmla="*/ 0 w 9638950"/>
              <a:gd name="connsiteY47" fmla="*/ 5307948 h 5832910"/>
              <a:gd name="connsiteX48" fmla="*/ 0 w 9638950"/>
              <a:gd name="connsiteY48" fmla="*/ 4899644 h 5832910"/>
              <a:gd name="connsiteX49" fmla="*/ 0 w 9638950"/>
              <a:gd name="connsiteY49" fmla="*/ 4433012 h 5832910"/>
              <a:gd name="connsiteX50" fmla="*/ 0 w 9638950"/>
              <a:gd name="connsiteY50" fmla="*/ 3849721 h 5832910"/>
              <a:gd name="connsiteX51" fmla="*/ 0 w 9638950"/>
              <a:gd name="connsiteY51" fmla="*/ 3266430 h 5832910"/>
              <a:gd name="connsiteX52" fmla="*/ 0 w 9638950"/>
              <a:gd name="connsiteY52" fmla="*/ 2799797 h 5832910"/>
              <a:gd name="connsiteX53" fmla="*/ 0 w 9638950"/>
              <a:gd name="connsiteY53" fmla="*/ 2216506 h 5832910"/>
              <a:gd name="connsiteX54" fmla="*/ 0 w 9638950"/>
              <a:gd name="connsiteY54" fmla="*/ 1808202 h 5832910"/>
              <a:gd name="connsiteX55" fmla="*/ 0 w 9638950"/>
              <a:gd name="connsiteY55" fmla="*/ 1399898 h 5832910"/>
              <a:gd name="connsiteX56" fmla="*/ 0 w 9638950"/>
              <a:gd name="connsiteY56" fmla="*/ 874937 h 5832910"/>
              <a:gd name="connsiteX57" fmla="*/ 0 w 9638950"/>
              <a:gd name="connsiteY57" fmla="*/ 0 h 5832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9638950" h="5832910" fill="none" extrusionOk="0">
                <a:moveTo>
                  <a:pt x="0" y="0"/>
                </a:moveTo>
                <a:cubicBezTo>
                  <a:pt x="156075" y="-67046"/>
                  <a:pt x="383283" y="49805"/>
                  <a:pt x="566997" y="0"/>
                </a:cubicBezTo>
                <a:cubicBezTo>
                  <a:pt x="750711" y="-49805"/>
                  <a:pt x="915781" y="35681"/>
                  <a:pt x="1133994" y="0"/>
                </a:cubicBezTo>
                <a:cubicBezTo>
                  <a:pt x="1352207" y="-35681"/>
                  <a:pt x="1275422" y="16202"/>
                  <a:pt x="1411823" y="0"/>
                </a:cubicBezTo>
                <a:cubicBezTo>
                  <a:pt x="1548224" y="-16202"/>
                  <a:pt x="1847701" y="26493"/>
                  <a:pt x="2075209" y="0"/>
                </a:cubicBezTo>
                <a:cubicBezTo>
                  <a:pt x="2302717" y="-26493"/>
                  <a:pt x="2365576" y="2149"/>
                  <a:pt x="2642206" y="0"/>
                </a:cubicBezTo>
                <a:cubicBezTo>
                  <a:pt x="2918836" y="-2149"/>
                  <a:pt x="2969187" y="39349"/>
                  <a:pt x="3112814" y="0"/>
                </a:cubicBezTo>
                <a:cubicBezTo>
                  <a:pt x="3256441" y="-39349"/>
                  <a:pt x="3365237" y="2915"/>
                  <a:pt x="3487032" y="0"/>
                </a:cubicBezTo>
                <a:cubicBezTo>
                  <a:pt x="3608827" y="-2915"/>
                  <a:pt x="3691103" y="43011"/>
                  <a:pt x="3861250" y="0"/>
                </a:cubicBezTo>
                <a:cubicBezTo>
                  <a:pt x="4031397" y="-43011"/>
                  <a:pt x="4202439" y="5371"/>
                  <a:pt x="4331858" y="0"/>
                </a:cubicBezTo>
                <a:cubicBezTo>
                  <a:pt x="4461277" y="-5371"/>
                  <a:pt x="4709921" y="28669"/>
                  <a:pt x="4898855" y="0"/>
                </a:cubicBezTo>
                <a:cubicBezTo>
                  <a:pt x="5087789" y="-28669"/>
                  <a:pt x="5224149" y="36480"/>
                  <a:pt x="5369462" y="0"/>
                </a:cubicBezTo>
                <a:cubicBezTo>
                  <a:pt x="5514775" y="-36480"/>
                  <a:pt x="5952890" y="36698"/>
                  <a:pt x="6129238" y="0"/>
                </a:cubicBezTo>
                <a:cubicBezTo>
                  <a:pt x="6305586" y="-36698"/>
                  <a:pt x="6578508" y="26889"/>
                  <a:pt x="6889014" y="0"/>
                </a:cubicBezTo>
                <a:cubicBezTo>
                  <a:pt x="7199520" y="-26889"/>
                  <a:pt x="7098869" y="7594"/>
                  <a:pt x="7263232" y="0"/>
                </a:cubicBezTo>
                <a:cubicBezTo>
                  <a:pt x="7427595" y="-7594"/>
                  <a:pt x="7766818" y="65722"/>
                  <a:pt x="7926619" y="0"/>
                </a:cubicBezTo>
                <a:cubicBezTo>
                  <a:pt x="8086420" y="-65722"/>
                  <a:pt x="8418368" y="37873"/>
                  <a:pt x="8590005" y="0"/>
                </a:cubicBezTo>
                <a:cubicBezTo>
                  <a:pt x="8761642" y="-37873"/>
                  <a:pt x="8840796" y="38657"/>
                  <a:pt x="8964224" y="0"/>
                </a:cubicBezTo>
                <a:cubicBezTo>
                  <a:pt x="9087652" y="-38657"/>
                  <a:pt x="9444064" y="74921"/>
                  <a:pt x="9638950" y="0"/>
                </a:cubicBezTo>
                <a:cubicBezTo>
                  <a:pt x="9644577" y="130222"/>
                  <a:pt x="9628380" y="226045"/>
                  <a:pt x="9638950" y="408304"/>
                </a:cubicBezTo>
                <a:cubicBezTo>
                  <a:pt x="9649520" y="590563"/>
                  <a:pt x="9632137" y="808222"/>
                  <a:pt x="9638950" y="1049924"/>
                </a:cubicBezTo>
                <a:cubicBezTo>
                  <a:pt x="9645763" y="1291626"/>
                  <a:pt x="9615789" y="1447994"/>
                  <a:pt x="9638950" y="1633215"/>
                </a:cubicBezTo>
                <a:cubicBezTo>
                  <a:pt x="9662111" y="1818436"/>
                  <a:pt x="9608843" y="1975800"/>
                  <a:pt x="9638950" y="2216506"/>
                </a:cubicBezTo>
                <a:cubicBezTo>
                  <a:pt x="9669057" y="2457212"/>
                  <a:pt x="9597486" y="2548637"/>
                  <a:pt x="9638950" y="2683139"/>
                </a:cubicBezTo>
                <a:cubicBezTo>
                  <a:pt x="9680414" y="2817641"/>
                  <a:pt x="9630299" y="3053193"/>
                  <a:pt x="9638950" y="3324759"/>
                </a:cubicBezTo>
                <a:cubicBezTo>
                  <a:pt x="9647601" y="3596325"/>
                  <a:pt x="9637937" y="3604858"/>
                  <a:pt x="9638950" y="3733062"/>
                </a:cubicBezTo>
                <a:cubicBezTo>
                  <a:pt x="9639963" y="3861266"/>
                  <a:pt x="9573156" y="4147223"/>
                  <a:pt x="9638950" y="4374683"/>
                </a:cubicBezTo>
                <a:cubicBezTo>
                  <a:pt x="9704744" y="4602143"/>
                  <a:pt x="9625861" y="4691009"/>
                  <a:pt x="9638950" y="4957974"/>
                </a:cubicBezTo>
                <a:cubicBezTo>
                  <a:pt x="9652039" y="5224939"/>
                  <a:pt x="9570800" y="5568602"/>
                  <a:pt x="9638950" y="5832910"/>
                </a:cubicBezTo>
                <a:cubicBezTo>
                  <a:pt x="9483529" y="5865195"/>
                  <a:pt x="9447008" y="5822497"/>
                  <a:pt x="9264732" y="5832910"/>
                </a:cubicBezTo>
                <a:cubicBezTo>
                  <a:pt x="9082456" y="5843323"/>
                  <a:pt x="8912749" y="5832357"/>
                  <a:pt x="8794124" y="5832910"/>
                </a:cubicBezTo>
                <a:cubicBezTo>
                  <a:pt x="8675499" y="5833463"/>
                  <a:pt x="8521827" y="5783101"/>
                  <a:pt x="8323517" y="5832910"/>
                </a:cubicBezTo>
                <a:cubicBezTo>
                  <a:pt x="8125207" y="5882719"/>
                  <a:pt x="8122580" y="5816138"/>
                  <a:pt x="8045688" y="5832910"/>
                </a:cubicBezTo>
                <a:cubicBezTo>
                  <a:pt x="7968796" y="5849682"/>
                  <a:pt x="7845162" y="5832529"/>
                  <a:pt x="7767860" y="5832910"/>
                </a:cubicBezTo>
                <a:cubicBezTo>
                  <a:pt x="7690558" y="5833291"/>
                  <a:pt x="7335173" y="5791533"/>
                  <a:pt x="7008084" y="5832910"/>
                </a:cubicBezTo>
                <a:cubicBezTo>
                  <a:pt x="6680995" y="5874287"/>
                  <a:pt x="6799479" y="5807333"/>
                  <a:pt x="6633866" y="5832910"/>
                </a:cubicBezTo>
                <a:cubicBezTo>
                  <a:pt x="6468253" y="5858487"/>
                  <a:pt x="6114356" y="5769213"/>
                  <a:pt x="5874090" y="5832910"/>
                </a:cubicBezTo>
                <a:cubicBezTo>
                  <a:pt x="5633824" y="5896607"/>
                  <a:pt x="5548980" y="5818978"/>
                  <a:pt x="5403482" y="5832910"/>
                </a:cubicBezTo>
                <a:cubicBezTo>
                  <a:pt x="5257984" y="5846842"/>
                  <a:pt x="4814111" y="5819234"/>
                  <a:pt x="4643706" y="5832910"/>
                </a:cubicBezTo>
                <a:cubicBezTo>
                  <a:pt x="4473301" y="5846586"/>
                  <a:pt x="4164319" y="5787574"/>
                  <a:pt x="3980319" y="5832910"/>
                </a:cubicBezTo>
                <a:cubicBezTo>
                  <a:pt x="3796319" y="5878246"/>
                  <a:pt x="3627450" y="5829606"/>
                  <a:pt x="3316933" y="5832910"/>
                </a:cubicBezTo>
                <a:cubicBezTo>
                  <a:pt x="3006416" y="5836214"/>
                  <a:pt x="2951964" y="5831128"/>
                  <a:pt x="2846325" y="5832910"/>
                </a:cubicBezTo>
                <a:cubicBezTo>
                  <a:pt x="2740686" y="5834692"/>
                  <a:pt x="2632314" y="5810321"/>
                  <a:pt x="2472107" y="5832910"/>
                </a:cubicBezTo>
                <a:cubicBezTo>
                  <a:pt x="2311900" y="5855499"/>
                  <a:pt x="2123056" y="5767766"/>
                  <a:pt x="1905110" y="5832910"/>
                </a:cubicBezTo>
                <a:cubicBezTo>
                  <a:pt x="1687164" y="5898054"/>
                  <a:pt x="1533722" y="5764751"/>
                  <a:pt x="1241724" y="5832910"/>
                </a:cubicBezTo>
                <a:cubicBezTo>
                  <a:pt x="949726" y="5901069"/>
                  <a:pt x="944715" y="5822730"/>
                  <a:pt x="674726" y="5832910"/>
                </a:cubicBezTo>
                <a:cubicBezTo>
                  <a:pt x="404737" y="5843090"/>
                  <a:pt x="189573" y="5792892"/>
                  <a:pt x="0" y="5832910"/>
                </a:cubicBezTo>
                <a:cubicBezTo>
                  <a:pt x="-54849" y="5620760"/>
                  <a:pt x="49063" y="5442273"/>
                  <a:pt x="0" y="5307948"/>
                </a:cubicBezTo>
                <a:cubicBezTo>
                  <a:pt x="-49063" y="5173623"/>
                  <a:pt x="1449" y="5056354"/>
                  <a:pt x="0" y="4899644"/>
                </a:cubicBezTo>
                <a:cubicBezTo>
                  <a:pt x="-1449" y="4742934"/>
                  <a:pt x="33315" y="4550464"/>
                  <a:pt x="0" y="4433012"/>
                </a:cubicBezTo>
                <a:cubicBezTo>
                  <a:pt x="-33315" y="4315560"/>
                  <a:pt x="7162" y="4101746"/>
                  <a:pt x="0" y="3849721"/>
                </a:cubicBezTo>
                <a:cubicBezTo>
                  <a:pt x="-7162" y="3597696"/>
                  <a:pt x="40849" y="3494364"/>
                  <a:pt x="0" y="3266430"/>
                </a:cubicBezTo>
                <a:cubicBezTo>
                  <a:pt x="-40849" y="3038496"/>
                  <a:pt x="23865" y="2984385"/>
                  <a:pt x="0" y="2799797"/>
                </a:cubicBezTo>
                <a:cubicBezTo>
                  <a:pt x="-23865" y="2615209"/>
                  <a:pt x="2219" y="2377702"/>
                  <a:pt x="0" y="2216506"/>
                </a:cubicBezTo>
                <a:cubicBezTo>
                  <a:pt x="-2219" y="2055310"/>
                  <a:pt x="26098" y="1999668"/>
                  <a:pt x="0" y="1808202"/>
                </a:cubicBezTo>
                <a:cubicBezTo>
                  <a:pt x="-26098" y="1616736"/>
                  <a:pt x="35092" y="1560495"/>
                  <a:pt x="0" y="1399898"/>
                </a:cubicBezTo>
                <a:cubicBezTo>
                  <a:pt x="-35092" y="1239301"/>
                  <a:pt x="52002" y="1125320"/>
                  <a:pt x="0" y="874937"/>
                </a:cubicBezTo>
                <a:cubicBezTo>
                  <a:pt x="-52002" y="624554"/>
                  <a:pt x="75806" y="341965"/>
                  <a:pt x="0" y="0"/>
                </a:cubicBezTo>
                <a:close/>
              </a:path>
              <a:path w="9638950" h="5832910" stroke="0" extrusionOk="0">
                <a:moveTo>
                  <a:pt x="0" y="0"/>
                </a:moveTo>
                <a:cubicBezTo>
                  <a:pt x="143750" y="-30906"/>
                  <a:pt x="292618" y="30411"/>
                  <a:pt x="374218" y="0"/>
                </a:cubicBezTo>
                <a:cubicBezTo>
                  <a:pt x="455818" y="-30411"/>
                  <a:pt x="572029" y="995"/>
                  <a:pt x="748436" y="0"/>
                </a:cubicBezTo>
                <a:cubicBezTo>
                  <a:pt x="924843" y="-995"/>
                  <a:pt x="922772" y="18174"/>
                  <a:pt x="1026265" y="0"/>
                </a:cubicBezTo>
                <a:cubicBezTo>
                  <a:pt x="1129758" y="-18174"/>
                  <a:pt x="1473700" y="46881"/>
                  <a:pt x="1786041" y="0"/>
                </a:cubicBezTo>
                <a:cubicBezTo>
                  <a:pt x="2098382" y="-46881"/>
                  <a:pt x="1990736" y="16487"/>
                  <a:pt x="2063869" y="0"/>
                </a:cubicBezTo>
                <a:cubicBezTo>
                  <a:pt x="2137002" y="-16487"/>
                  <a:pt x="2328015" y="33773"/>
                  <a:pt x="2438087" y="0"/>
                </a:cubicBezTo>
                <a:cubicBezTo>
                  <a:pt x="2548159" y="-33773"/>
                  <a:pt x="2769631" y="50949"/>
                  <a:pt x="3005084" y="0"/>
                </a:cubicBezTo>
                <a:cubicBezTo>
                  <a:pt x="3240537" y="-50949"/>
                  <a:pt x="3380606" y="19901"/>
                  <a:pt x="3668471" y="0"/>
                </a:cubicBezTo>
                <a:cubicBezTo>
                  <a:pt x="3956336" y="-19901"/>
                  <a:pt x="3922843" y="9586"/>
                  <a:pt x="4139079" y="0"/>
                </a:cubicBezTo>
                <a:cubicBezTo>
                  <a:pt x="4355315" y="-9586"/>
                  <a:pt x="4659610" y="70474"/>
                  <a:pt x="4898855" y="0"/>
                </a:cubicBezTo>
                <a:cubicBezTo>
                  <a:pt x="5138100" y="-70474"/>
                  <a:pt x="5302983" y="1617"/>
                  <a:pt x="5562241" y="0"/>
                </a:cubicBezTo>
                <a:cubicBezTo>
                  <a:pt x="5821499" y="-1617"/>
                  <a:pt x="5859941" y="7989"/>
                  <a:pt x="6129238" y="0"/>
                </a:cubicBezTo>
                <a:cubicBezTo>
                  <a:pt x="6398535" y="-7989"/>
                  <a:pt x="6343674" y="9060"/>
                  <a:pt x="6407067" y="0"/>
                </a:cubicBezTo>
                <a:cubicBezTo>
                  <a:pt x="6470460" y="-9060"/>
                  <a:pt x="6793233" y="61070"/>
                  <a:pt x="7166843" y="0"/>
                </a:cubicBezTo>
                <a:cubicBezTo>
                  <a:pt x="7540453" y="-61070"/>
                  <a:pt x="7466824" y="53586"/>
                  <a:pt x="7637450" y="0"/>
                </a:cubicBezTo>
                <a:cubicBezTo>
                  <a:pt x="7808076" y="-53586"/>
                  <a:pt x="7856497" y="26619"/>
                  <a:pt x="7915279" y="0"/>
                </a:cubicBezTo>
                <a:cubicBezTo>
                  <a:pt x="7974061" y="-26619"/>
                  <a:pt x="8305938" y="61674"/>
                  <a:pt x="8675055" y="0"/>
                </a:cubicBezTo>
                <a:cubicBezTo>
                  <a:pt x="9044172" y="-61674"/>
                  <a:pt x="9295391" y="47722"/>
                  <a:pt x="9638950" y="0"/>
                </a:cubicBezTo>
                <a:cubicBezTo>
                  <a:pt x="9651107" y="94120"/>
                  <a:pt x="9613270" y="320533"/>
                  <a:pt x="9638950" y="408304"/>
                </a:cubicBezTo>
                <a:cubicBezTo>
                  <a:pt x="9664630" y="496075"/>
                  <a:pt x="9563052" y="823910"/>
                  <a:pt x="9638950" y="1108253"/>
                </a:cubicBezTo>
                <a:cubicBezTo>
                  <a:pt x="9714848" y="1392596"/>
                  <a:pt x="9570711" y="1415081"/>
                  <a:pt x="9638950" y="1691544"/>
                </a:cubicBezTo>
                <a:cubicBezTo>
                  <a:pt x="9707189" y="1968007"/>
                  <a:pt x="9602015" y="2153522"/>
                  <a:pt x="9638950" y="2333164"/>
                </a:cubicBezTo>
                <a:cubicBezTo>
                  <a:pt x="9675885" y="2512806"/>
                  <a:pt x="9625494" y="2698966"/>
                  <a:pt x="9638950" y="2858126"/>
                </a:cubicBezTo>
                <a:cubicBezTo>
                  <a:pt x="9652406" y="3017286"/>
                  <a:pt x="9595293" y="3319559"/>
                  <a:pt x="9638950" y="3499746"/>
                </a:cubicBezTo>
                <a:cubicBezTo>
                  <a:pt x="9682607" y="3679933"/>
                  <a:pt x="9630158" y="3852703"/>
                  <a:pt x="9638950" y="3966379"/>
                </a:cubicBezTo>
                <a:cubicBezTo>
                  <a:pt x="9647742" y="4080055"/>
                  <a:pt x="9616678" y="4267105"/>
                  <a:pt x="9638950" y="4374683"/>
                </a:cubicBezTo>
                <a:cubicBezTo>
                  <a:pt x="9661222" y="4482261"/>
                  <a:pt x="9624444" y="4670458"/>
                  <a:pt x="9638950" y="4841315"/>
                </a:cubicBezTo>
                <a:cubicBezTo>
                  <a:pt x="9653456" y="5012172"/>
                  <a:pt x="9634684" y="5143615"/>
                  <a:pt x="9638950" y="5307948"/>
                </a:cubicBezTo>
                <a:cubicBezTo>
                  <a:pt x="9643216" y="5472281"/>
                  <a:pt x="9586196" y="5710727"/>
                  <a:pt x="9638950" y="5832910"/>
                </a:cubicBezTo>
                <a:cubicBezTo>
                  <a:pt x="9520398" y="5854707"/>
                  <a:pt x="9344419" y="5798316"/>
                  <a:pt x="9264732" y="5832910"/>
                </a:cubicBezTo>
                <a:cubicBezTo>
                  <a:pt x="9185045" y="5867504"/>
                  <a:pt x="9072026" y="5797128"/>
                  <a:pt x="8890514" y="5832910"/>
                </a:cubicBezTo>
                <a:cubicBezTo>
                  <a:pt x="8709002" y="5868692"/>
                  <a:pt x="8597825" y="5789636"/>
                  <a:pt x="8516296" y="5832910"/>
                </a:cubicBezTo>
                <a:cubicBezTo>
                  <a:pt x="8434767" y="5876184"/>
                  <a:pt x="8003918" y="5761408"/>
                  <a:pt x="7852909" y="5832910"/>
                </a:cubicBezTo>
                <a:cubicBezTo>
                  <a:pt x="7701900" y="5904412"/>
                  <a:pt x="7274988" y="5810636"/>
                  <a:pt x="7093133" y="5832910"/>
                </a:cubicBezTo>
                <a:cubicBezTo>
                  <a:pt x="6911278" y="5855184"/>
                  <a:pt x="6534881" y="5780426"/>
                  <a:pt x="6333357" y="5832910"/>
                </a:cubicBezTo>
                <a:cubicBezTo>
                  <a:pt x="6131833" y="5885394"/>
                  <a:pt x="5962303" y="5786561"/>
                  <a:pt x="5862750" y="5832910"/>
                </a:cubicBezTo>
                <a:cubicBezTo>
                  <a:pt x="5763197" y="5879259"/>
                  <a:pt x="5570553" y="5803973"/>
                  <a:pt x="5295753" y="5832910"/>
                </a:cubicBezTo>
                <a:cubicBezTo>
                  <a:pt x="5020953" y="5861847"/>
                  <a:pt x="4885145" y="5831037"/>
                  <a:pt x="4728755" y="5832910"/>
                </a:cubicBezTo>
                <a:cubicBezTo>
                  <a:pt x="4572365" y="5834783"/>
                  <a:pt x="4583922" y="5831165"/>
                  <a:pt x="4450927" y="5832910"/>
                </a:cubicBezTo>
                <a:cubicBezTo>
                  <a:pt x="4317932" y="5834655"/>
                  <a:pt x="4019623" y="5778232"/>
                  <a:pt x="3691151" y="5832910"/>
                </a:cubicBezTo>
                <a:cubicBezTo>
                  <a:pt x="3362679" y="5887588"/>
                  <a:pt x="3378453" y="5785707"/>
                  <a:pt x="3220543" y="5832910"/>
                </a:cubicBezTo>
                <a:cubicBezTo>
                  <a:pt x="3062633" y="5880113"/>
                  <a:pt x="2790076" y="5796395"/>
                  <a:pt x="2653546" y="5832910"/>
                </a:cubicBezTo>
                <a:cubicBezTo>
                  <a:pt x="2517016" y="5869425"/>
                  <a:pt x="2265646" y="5818284"/>
                  <a:pt x="1990160" y="5832910"/>
                </a:cubicBezTo>
                <a:cubicBezTo>
                  <a:pt x="1714674" y="5847536"/>
                  <a:pt x="1753764" y="5790008"/>
                  <a:pt x="1615942" y="5832910"/>
                </a:cubicBezTo>
                <a:cubicBezTo>
                  <a:pt x="1478120" y="5875812"/>
                  <a:pt x="1368359" y="5815298"/>
                  <a:pt x="1145334" y="5832910"/>
                </a:cubicBezTo>
                <a:cubicBezTo>
                  <a:pt x="922309" y="5850522"/>
                  <a:pt x="824978" y="5784619"/>
                  <a:pt x="578337" y="5832910"/>
                </a:cubicBezTo>
                <a:cubicBezTo>
                  <a:pt x="331696" y="5881201"/>
                  <a:pt x="207944" y="5806043"/>
                  <a:pt x="0" y="5832910"/>
                </a:cubicBezTo>
                <a:cubicBezTo>
                  <a:pt x="-21068" y="5673233"/>
                  <a:pt x="46312" y="5294720"/>
                  <a:pt x="0" y="5132961"/>
                </a:cubicBezTo>
                <a:cubicBezTo>
                  <a:pt x="-46312" y="4971202"/>
                  <a:pt x="26422" y="4785390"/>
                  <a:pt x="0" y="4607999"/>
                </a:cubicBezTo>
                <a:cubicBezTo>
                  <a:pt x="-26422" y="4430608"/>
                  <a:pt x="81490" y="4191850"/>
                  <a:pt x="0" y="3908050"/>
                </a:cubicBezTo>
                <a:cubicBezTo>
                  <a:pt x="-81490" y="3624250"/>
                  <a:pt x="56909" y="3600898"/>
                  <a:pt x="0" y="3324759"/>
                </a:cubicBezTo>
                <a:cubicBezTo>
                  <a:pt x="-56909" y="3048620"/>
                  <a:pt x="13947" y="3081228"/>
                  <a:pt x="0" y="2858126"/>
                </a:cubicBezTo>
                <a:cubicBezTo>
                  <a:pt x="-13947" y="2635024"/>
                  <a:pt x="4735" y="2497973"/>
                  <a:pt x="0" y="2391493"/>
                </a:cubicBezTo>
                <a:cubicBezTo>
                  <a:pt x="-4735" y="2285013"/>
                  <a:pt x="20607" y="2132181"/>
                  <a:pt x="0" y="1924860"/>
                </a:cubicBezTo>
                <a:cubicBezTo>
                  <a:pt x="-20607" y="1717539"/>
                  <a:pt x="40693" y="1543287"/>
                  <a:pt x="0" y="1399898"/>
                </a:cubicBezTo>
                <a:cubicBezTo>
                  <a:pt x="-40693" y="1256509"/>
                  <a:pt x="4149" y="1131649"/>
                  <a:pt x="0" y="991595"/>
                </a:cubicBezTo>
                <a:cubicBezTo>
                  <a:pt x="-4149" y="851541"/>
                  <a:pt x="5252" y="449360"/>
                  <a:pt x="0" y="0"/>
                </a:cubicBezTo>
                <a:close/>
              </a:path>
            </a:pathLst>
          </a:custGeom>
          <a:ln w="76200">
            <a:solidFill>
              <a:schemeClr val="accent1"/>
            </a:solidFill>
            <a:extLst>
              <a:ext uri="{C807C97D-BFC1-408E-A445-0C87EB9F89A2}">
                <ask:lineSketchStyleProps xmlns:ask="http://schemas.microsoft.com/office/drawing/2018/sketchyshapes" sd="2664053430">
                  <a:prstGeom prst="rect">
                    <a:avLst/>
                  </a:prstGeom>
                  <ask:type>
                    <ask:lineSketchScribble/>
                  </ask:type>
                </ask:lineSketchStyleProps>
              </a:ext>
            </a:extLst>
          </a:ln>
          <a:extLst>
            <a:ext uri="{C572A759-6A51-4108-AA02-DFA0A04FC94B}">
              <ma14:wrappingTextBoxFlag xmlns="" xmlns:ma14="http://schemas.microsoft.com/office/mac/drawingml/2011/main" val="1"/>
            </a:ext>
          </a:extLst>
        </p:spPr>
        <p:txBody>
          <a:bodyPr lIns="0" tIns="0" rIns="0" bIns="0"/>
          <a:lstStyle>
            <a:lvl1pPr algn="l" defTabSz="952500">
              <a:lnSpc>
                <a:spcPct val="130000"/>
              </a:lnSpc>
              <a:buClr>
                <a:srgbClr val="E9F6FA"/>
              </a:buClr>
              <a:buFont typeface="Helvetica Neue UltraLight"/>
              <a:defRPr sz="3000">
                <a:solidFill>
                  <a:srgbClr val="323C40"/>
                </a:solidFill>
                <a:uFill>
                  <a:solidFill>
                    <a:srgbClr val="323C40"/>
                  </a:solidFill>
                </a:uFill>
                <a:latin typeface="Helvetica Neue"/>
                <a:ea typeface="Helvetica Neue"/>
                <a:cs typeface="Helvetica Neue"/>
                <a:sym typeface="Helvetica Neue"/>
              </a:defRPr>
            </a:lvl1pPr>
          </a:lstStyle>
          <a:p>
            <a:pPr>
              <a:buClr>
                <a:srgbClr val="003C69"/>
              </a:buClr>
            </a:pPr>
            <a:r>
              <a:rPr lang="en-US" sz="3200" b="1" dirty="0">
                <a:solidFill>
                  <a:srgbClr val="003C69"/>
                </a:solidFill>
                <a:latin typeface="Arial"/>
                <a:ea typeface="Arial"/>
                <a:cs typeface="Arial"/>
              </a:rPr>
              <a:t>	</a:t>
            </a:r>
          </a:p>
          <a:p>
            <a:pPr>
              <a:buClr>
                <a:srgbClr val="003C69"/>
              </a:buClr>
            </a:pPr>
            <a:r>
              <a:rPr lang="en-US" sz="3200" b="1" dirty="0">
                <a:solidFill>
                  <a:srgbClr val="003C69"/>
                </a:solidFill>
                <a:latin typeface="Arial"/>
                <a:ea typeface="Arial"/>
                <a:cs typeface="Arial"/>
              </a:rPr>
              <a:t>	Big Idea</a:t>
            </a:r>
          </a:p>
          <a:p>
            <a:pPr>
              <a:buClr>
                <a:srgbClr val="003C69"/>
              </a:buClr>
            </a:pPr>
            <a:r>
              <a:rPr lang="en-US" sz="2700" dirty="0">
                <a:solidFill>
                  <a:srgbClr val="003C69"/>
                </a:solidFill>
                <a:latin typeface="Arial"/>
                <a:ea typeface="Arial"/>
                <a:cs typeface="Arial"/>
              </a:rPr>
              <a:t>	Understanding how needs and wants are different can 	help you decide the best way to spend your money.</a:t>
            </a:r>
            <a:endParaRPr sz="2700" dirty="0">
              <a:solidFill>
                <a:srgbClr val="003C69"/>
              </a:solidFill>
              <a:latin typeface="Arial"/>
              <a:ea typeface="Arial"/>
              <a:cs typeface="Arial"/>
            </a:endParaRPr>
          </a:p>
        </p:txBody>
      </p:sp>
      <p:pic>
        <p:nvPicPr>
          <p:cNvPr id="4" name="Picture 2" descr="TRB Star.jpg">
            <a:extLst>
              <a:ext uri="{FF2B5EF4-FFF2-40B4-BE49-F238E27FC236}">
                <a16:creationId xmlns:a16="http://schemas.microsoft.com/office/drawing/2014/main" id="{65DD9343-C858-47A6-94A7-8F6DC717A9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1097" y="6326908"/>
            <a:ext cx="457467" cy="46004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EF269D09-0384-994A-201D-2DC8B148C8AA}"/>
              </a:ext>
            </a:extLst>
          </p:cNvPr>
          <p:cNvSpPr txBox="1"/>
          <p:nvPr/>
        </p:nvSpPr>
        <p:spPr>
          <a:xfrm>
            <a:off x="889232" y="3288484"/>
            <a:ext cx="9638950" cy="1938992"/>
          </a:xfrm>
          <a:prstGeom prst="rect">
            <a:avLst/>
          </a:prstGeom>
          <a:noFill/>
        </p:spPr>
        <p:txBody>
          <a:bodyPr wrap="square" rtlCol="0">
            <a:spAutoFit/>
          </a:bodyPr>
          <a:lstStyle/>
          <a:p>
            <a:pPr algn="ctr"/>
            <a:r>
              <a:rPr lang="en-US" sz="4000" dirty="0">
                <a:solidFill>
                  <a:srgbClr val="003C69"/>
                </a:solidFill>
              </a:rPr>
              <a:t>What is a need? </a:t>
            </a:r>
          </a:p>
          <a:p>
            <a:pPr algn="ctr"/>
            <a:endParaRPr lang="en-US" sz="4000" dirty="0">
              <a:solidFill>
                <a:srgbClr val="003C69"/>
              </a:solidFill>
            </a:endParaRPr>
          </a:p>
          <a:p>
            <a:pPr algn="ctr"/>
            <a:r>
              <a:rPr lang="en-US" sz="4000" dirty="0">
                <a:solidFill>
                  <a:srgbClr val="003C69"/>
                </a:solidFill>
              </a:rPr>
              <a:t>What is a want?</a:t>
            </a:r>
          </a:p>
        </p:txBody>
      </p:sp>
      <p:pic>
        <p:nvPicPr>
          <p:cNvPr id="5" name="Picture 4">
            <a:extLst>
              <a:ext uri="{FF2B5EF4-FFF2-40B4-BE49-F238E27FC236}">
                <a16:creationId xmlns:a16="http://schemas.microsoft.com/office/drawing/2014/main" id="{D444D6D0-E789-1BC0-C037-7FBC0CAEE35D}"/>
              </a:ext>
            </a:extLst>
          </p:cNvPr>
          <p:cNvPicPr>
            <a:picLocks noChangeAspect="1"/>
          </p:cNvPicPr>
          <p:nvPr/>
        </p:nvPicPr>
        <p:blipFill>
          <a:blip r:embed="rId4"/>
          <a:stretch>
            <a:fillRect/>
          </a:stretch>
        </p:blipFill>
        <p:spPr>
          <a:xfrm>
            <a:off x="1663818" y="5138295"/>
            <a:ext cx="628650" cy="866775"/>
          </a:xfrm>
          <a:prstGeom prst="rect">
            <a:avLst/>
          </a:prstGeom>
        </p:spPr>
      </p:pic>
      <p:pic>
        <p:nvPicPr>
          <p:cNvPr id="8" name="Picture 7">
            <a:extLst>
              <a:ext uri="{FF2B5EF4-FFF2-40B4-BE49-F238E27FC236}">
                <a16:creationId xmlns:a16="http://schemas.microsoft.com/office/drawing/2014/main" id="{FA2B3F89-5CD7-443F-93FB-9AB3C7450D0A}"/>
              </a:ext>
            </a:extLst>
          </p:cNvPr>
          <p:cNvPicPr>
            <a:picLocks noChangeAspect="1"/>
          </p:cNvPicPr>
          <p:nvPr/>
        </p:nvPicPr>
        <p:blipFill>
          <a:blip r:embed="rId5"/>
          <a:stretch>
            <a:fillRect/>
          </a:stretch>
        </p:blipFill>
        <p:spPr>
          <a:xfrm>
            <a:off x="2791176" y="5214495"/>
            <a:ext cx="781050" cy="790575"/>
          </a:xfrm>
          <a:prstGeom prst="rect">
            <a:avLst/>
          </a:prstGeom>
        </p:spPr>
      </p:pic>
      <p:pic>
        <p:nvPicPr>
          <p:cNvPr id="10" name="Picture 9">
            <a:extLst>
              <a:ext uri="{FF2B5EF4-FFF2-40B4-BE49-F238E27FC236}">
                <a16:creationId xmlns:a16="http://schemas.microsoft.com/office/drawing/2014/main" id="{D54DBE26-C7FD-AC96-DFC1-79891E64C6F5}"/>
              </a:ext>
            </a:extLst>
          </p:cNvPr>
          <p:cNvPicPr>
            <a:picLocks noChangeAspect="1"/>
          </p:cNvPicPr>
          <p:nvPr/>
        </p:nvPicPr>
        <p:blipFill>
          <a:blip r:embed="rId6"/>
          <a:stretch>
            <a:fillRect/>
          </a:stretch>
        </p:blipFill>
        <p:spPr>
          <a:xfrm>
            <a:off x="4256823" y="5325760"/>
            <a:ext cx="771525" cy="581025"/>
          </a:xfrm>
          <a:prstGeom prst="rect">
            <a:avLst/>
          </a:prstGeom>
        </p:spPr>
      </p:pic>
      <p:pic>
        <p:nvPicPr>
          <p:cNvPr id="12" name="Picture 11">
            <a:extLst>
              <a:ext uri="{FF2B5EF4-FFF2-40B4-BE49-F238E27FC236}">
                <a16:creationId xmlns:a16="http://schemas.microsoft.com/office/drawing/2014/main" id="{501EEB72-A47F-1AFD-7389-244F0B0FA412}"/>
              </a:ext>
            </a:extLst>
          </p:cNvPr>
          <p:cNvPicPr>
            <a:picLocks noChangeAspect="1"/>
          </p:cNvPicPr>
          <p:nvPr/>
        </p:nvPicPr>
        <p:blipFill>
          <a:blip r:embed="rId7"/>
          <a:stretch>
            <a:fillRect/>
          </a:stretch>
        </p:blipFill>
        <p:spPr>
          <a:xfrm>
            <a:off x="5591175" y="5263848"/>
            <a:ext cx="819150" cy="704850"/>
          </a:xfrm>
          <a:prstGeom prst="rect">
            <a:avLst/>
          </a:prstGeom>
        </p:spPr>
      </p:pic>
      <p:pic>
        <p:nvPicPr>
          <p:cNvPr id="14" name="Picture 13">
            <a:extLst>
              <a:ext uri="{FF2B5EF4-FFF2-40B4-BE49-F238E27FC236}">
                <a16:creationId xmlns:a16="http://schemas.microsoft.com/office/drawing/2014/main" id="{AE8122A6-350D-783A-C4D6-CA41150099CC}"/>
              </a:ext>
            </a:extLst>
          </p:cNvPr>
          <p:cNvPicPr>
            <a:picLocks noChangeAspect="1"/>
          </p:cNvPicPr>
          <p:nvPr/>
        </p:nvPicPr>
        <p:blipFill>
          <a:blip r:embed="rId8"/>
          <a:stretch>
            <a:fillRect/>
          </a:stretch>
        </p:blipFill>
        <p:spPr>
          <a:xfrm>
            <a:off x="8619776" y="5312045"/>
            <a:ext cx="904875" cy="695325"/>
          </a:xfrm>
          <a:prstGeom prst="rect">
            <a:avLst/>
          </a:prstGeom>
        </p:spPr>
      </p:pic>
      <p:pic>
        <p:nvPicPr>
          <p:cNvPr id="16" name="Picture 15">
            <a:extLst>
              <a:ext uri="{FF2B5EF4-FFF2-40B4-BE49-F238E27FC236}">
                <a16:creationId xmlns:a16="http://schemas.microsoft.com/office/drawing/2014/main" id="{1B08299D-20BC-6600-1690-A3493DDD8028}"/>
              </a:ext>
            </a:extLst>
          </p:cNvPr>
          <p:cNvPicPr>
            <a:picLocks noChangeAspect="1"/>
          </p:cNvPicPr>
          <p:nvPr/>
        </p:nvPicPr>
        <p:blipFill>
          <a:blip r:embed="rId9"/>
          <a:stretch>
            <a:fillRect/>
          </a:stretch>
        </p:blipFill>
        <p:spPr>
          <a:xfrm>
            <a:off x="7089310" y="5072216"/>
            <a:ext cx="723900" cy="1000125"/>
          </a:xfrm>
          <a:prstGeom prst="rect">
            <a:avLst/>
          </a:prstGeom>
        </p:spPr>
      </p:pic>
    </p:spTree>
    <p:extLst>
      <p:ext uri="{BB962C8B-B14F-4D97-AF65-F5344CB8AC3E}">
        <p14:creationId xmlns:p14="http://schemas.microsoft.com/office/powerpoint/2010/main" val="2319475773"/>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nnual…"/>
          <p:cNvSpPr/>
          <p:nvPr/>
        </p:nvSpPr>
        <p:spPr>
          <a:xfrm>
            <a:off x="-1" y="785659"/>
            <a:ext cx="12192001" cy="332399"/>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p>
            <a:pPr algn="ctr" defTabSz="577850">
              <a:lnSpc>
                <a:spcPct val="90000"/>
              </a:lnSpc>
              <a:defRPr sz="14400" b="1" cap="all" spc="288">
                <a:solidFill>
                  <a:srgbClr val="323C40"/>
                </a:solidFill>
                <a:latin typeface="Helvetica"/>
                <a:ea typeface="Helvetica"/>
                <a:cs typeface="Helvetica"/>
                <a:sym typeface="Helvetica"/>
              </a:defRPr>
            </a:pPr>
            <a:endParaRPr sz="2400" dirty="0">
              <a:solidFill>
                <a:schemeClr val="accent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
          <p:cNvSpPr/>
          <p:nvPr/>
        </p:nvSpPr>
        <p:spPr>
          <a:xfrm>
            <a:off x="2171544" y="673768"/>
            <a:ext cx="6207582" cy="4115919"/>
          </a:xfrm>
          <a:prstGeom prst="rect">
            <a:avLst/>
          </a:prstGeom>
          <a:ln w="12700"/>
          <a:extLst>
            <a:ext uri="{C572A759-6A51-4108-AA02-DFA0A04FC94B}">
              <ma14:wrappingTextBoxFlag xmlns:ma14="http://schemas.microsoft.com/office/mac/drawingml/2011/main" xmlns="" val="1"/>
            </a:ext>
          </a:extLst>
        </p:spPr>
        <p:txBody>
          <a:bodyPr lIns="0" tIns="0" rIns="0" bIns="0"/>
          <a:lstStyle>
            <a:lvl1pPr algn="l" defTabSz="952500">
              <a:lnSpc>
                <a:spcPct val="130000"/>
              </a:lnSpc>
              <a:buClr>
                <a:srgbClr val="E9F6FA"/>
              </a:buClr>
              <a:buFont typeface="Helvetica Neue UltraLight"/>
              <a:defRPr sz="3000">
                <a:solidFill>
                  <a:srgbClr val="323C40"/>
                </a:solidFill>
                <a:uFill>
                  <a:solidFill>
                    <a:srgbClr val="323C40"/>
                  </a:solidFill>
                </a:uFill>
                <a:latin typeface="Helvetica Neue"/>
                <a:ea typeface="Helvetica Neue"/>
                <a:cs typeface="Helvetica Neue"/>
                <a:sym typeface="Helvetica Neue"/>
              </a:defRPr>
            </a:lvl1pPr>
          </a:lstStyle>
          <a:p>
            <a:pPr algn="ctr">
              <a:buClr>
                <a:srgbClr val="003C69"/>
              </a:buClr>
            </a:pPr>
            <a:r>
              <a:rPr lang="en-US" sz="4400" b="1" dirty="0">
                <a:solidFill>
                  <a:srgbClr val="003C69"/>
                </a:solidFill>
                <a:latin typeface="Arial"/>
                <a:ea typeface="Arial"/>
                <a:cs typeface="Arial"/>
              </a:rPr>
              <a:t>Candy</a:t>
            </a:r>
            <a:endParaRPr sz="4400" b="1" dirty="0">
              <a:solidFill>
                <a:srgbClr val="003C69"/>
              </a:solidFill>
              <a:latin typeface="Arial"/>
              <a:ea typeface="Arial"/>
              <a:cs typeface="Arial"/>
            </a:endParaRPr>
          </a:p>
        </p:txBody>
      </p:sp>
      <p:pic>
        <p:nvPicPr>
          <p:cNvPr id="4" name="Picture 2" descr="TRB Star.jpg">
            <a:extLst>
              <a:ext uri="{FF2B5EF4-FFF2-40B4-BE49-F238E27FC236}">
                <a16:creationId xmlns:a16="http://schemas.microsoft.com/office/drawing/2014/main" id="{65DD9343-C858-47A6-94A7-8F6DC717A9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1097" y="6326908"/>
            <a:ext cx="457467" cy="46004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6B45673A-FF77-5FA4-BE7C-6E51ABF56EC0}"/>
              </a:ext>
            </a:extLst>
          </p:cNvPr>
          <p:cNvPicPr>
            <a:picLocks noChangeAspect="1"/>
          </p:cNvPicPr>
          <p:nvPr/>
        </p:nvPicPr>
        <p:blipFill>
          <a:blip r:embed="rId4"/>
          <a:stretch>
            <a:fillRect/>
          </a:stretch>
        </p:blipFill>
        <p:spPr>
          <a:xfrm>
            <a:off x="3333599" y="1424809"/>
            <a:ext cx="3933475" cy="4759423"/>
          </a:xfrm>
          <a:prstGeom prst="rect">
            <a:avLst/>
          </a:prstGeom>
        </p:spPr>
      </p:pic>
    </p:spTree>
    <p:extLst>
      <p:ext uri="{BB962C8B-B14F-4D97-AF65-F5344CB8AC3E}">
        <p14:creationId xmlns:p14="http://schemas.microsoft.com/office/powerpoint/2010/main" val="221344318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nnual…"/>
          <p:cNvSpPr/>
          <p:nvPr/>
        </p:nvSpPr>
        <p:spPr>
          <a:xfrm>
            <a:off x="-1" y="785659"/>
            <a:ext cx="12192001" cy="332399"/>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p>
            <a:pPr algn="ctr" defTabSz="577850">
              <a:lnSpc>
                <a:spcPct val="90000"/>
              </a:lnSpc>
              <a:defRPr sz="14400" b="1" cap="all" spc="288">
                <a:solidFill>
                  <a:srgbClr val="323C40"/>
                </a:solidFill>
                <a:latin typeface="Helvetica"/>
                <a:ea typeface="Helvetica"/>
                <a:cs typeface="Helvetica"/>
                <a:sym typeface="Helvetica"/>
              </a:defRPr>
            </a:pPr>
            <a:endParaRPr sz="2400" dirty="0">
              <a:solidFill>
                <a:schemeClr val="accent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
          <p:cNvSpPr/>
          <p:nvPr/>
        </p:nvSpPr>
        <p:spPr>
          <a:xfrm>
            <a:off x="2171544" y="673768"/>
            <a:ext cx="6207582" cy="4115919"/>
          </a:xfrm>
          <a:prstGeom prst="rect">
            <a:avLst/>
          </a:prstGeom>
          <a:ln w="12700"/>
          <a:extLst>
            <a:ext uri="{C572A759-6A51-4108-AA02-DFA0A04FC94B}">
              <ma14:wrappingTextBoxFlag xmlns="" xmlns:ma14="http://schemas.microsoft.com/office/mac/drawingml/2011/main" val="1"/>
            </a:ext>
          </a:extLst>
        </p:spPr>
        <p:txBody>
          <a:bodyPr lIns="0" tIns="0" rIns="0" bIns="0"/>
          <a:lstStyle>
            <a:lvl1pPr algn="l" defTabSz="952500">
              <a:lnSpc>
                <a:spcPct val="130000"/>
              </a:lnSpc>
              <a:buClr>
                <a:srgbClr val="E9F6FA"/>
              </a:buClr>
              <a:buFont typeface="Helvetica Neue UltraLight"/>
              <a:defRPr sz="3000">
                <a:solidFill>
                  <a:srgbClr val="323C40"/>
                </a:solidFill>
                <a:uFill>
                  <a:solidFill>
                    <a:srgbClr val="323C40"/>
                  </a:solidFill>
                </a:uFill>
                <a:latin typeface="Helvetica Neue"/>
                <a:ea typeface="Helvetica Neue"/>
                <a:cs typeface="Helvetica Neue"/>
                <a:sym typeface="Helvetica Neue"/>
              </a:defRPr>
            </a:lvl1pPr>
          </a:lstStyle>
          <a:p>
            <a:pPr algn="ctr">
              <a:buClr>
                <a:srgbClr val="003C69"/>
              </a:buClr>
            </a:pPr>
            <a:r>
              <a:rPr lang="en-US" sz="4400" b="1" dirty="0">
                <a:solidFill>
                  <a:srgbClr val="003C69"/>
                </a:solidFill>
                <a:latin typeface="Arial"/>
                <a:ea typeface="Arial"/>
                <a:cs typeface="Arial"/>
              </a:rPr>
              <a:t>Bed</a:t>
            </a:r>
            <a:endParaRPr sz="4400" b="1" dirty="0">
              <a:solidFill>
                <a:srgbClr val="003C69"/>
              </a:solidFill>
              <a:latin typeface="Arial"/>
              <a:ea typeface="Arial"/>
              <a:cs typeface="Arial"/>
            </a:endParaRPr>
          </a:p>
        </p:txBody>
      </p:sp>
      <p:pic>
        <p:nvPicPr>
          <p:cNvPr id="4" name="Picture 2" descr="TRB Star.jpg">
            <a:extLst>
              <a:ext uri="{FF2B5EF4-FFF2-40B4-BE49-F238E27FC236}">
                <a16:creationId xmlns:a16="http://schemas.microsoft.com/office/drawing/2014/main" id="{65DD9343-C858-47A6-94A7-8F6DC717A9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1097" y="6326908"/>
            <a:ext cx="457467" cy="46004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E450C5EA-42C8-711C-904E-67293CF3C6BC}"/>
              </a:ext>
            </a:extLst>
          </p:cNvPr>
          <p:cNvPicPr>
            <a:picLocks noChangeAspect="1"/>
          </p:cNvPicPr>
          <p:nvPr/>
        </p:nvPicPr>
        <p:blipFill>
          <a:blip r:embed="rId4"/>
          <a:stretch>
            <a:fillRect/>
          </a:stretch>
        </p:blipFill>
        <p:spPr>
          <a:xfrm>
            <a:off x="2688657" y="1850357"/>
            <a:ext cx="5486400" cy="4333875"/>
          </a:xfrm>
          <a:prstGeom prst="rect">
            <a:avLst/>
          </a:prstGeom>
        </p:spPr>
      </p:pic>
    </p:spTree>
    <p:extLst>
      <p:ext uri="{BB962C8B-B14F-4D97-AF65-F5344CB8AC3E}">
        <p14:creationId xmlns:p14="http://schemas.microsoft.com/office/powerpoint/2010/main" val="4217530459"/>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nnual…"/>
          <p:cNvSpPr/>
          <p:nvPr/>
        </p:nvSpPr>
        <p:spPr>
          <a:xfrm>
            <a:off x="-1" y="785659"/>
            <a:ext cx="12192001" cy="332399"/>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p>
            <a:pPr algn="ctr" defTabSz="577850">
              <a:lnSpc>
                <a:spcPct val="90000"/>
              </a:lnSpc>
              <a:defRPr sz="14400" b="1" cap="all" spc="288">
                <a:solidFill>
                  <a:srgbClr val="323C40"/>
                </a:solidFill>
                <a:latin typeface="Helvetica"/>
                <a:ea typeface="Helvetica"/>
                <a:cs typeface="Helvetica"/>
                <a:sym typeface="Helvetica"/>
              </a:defRPr>
            </a:pPr>
            <a:endParaRPr sz="2400" dirty="0">
              <a:solidFill>
                <a:schemeClr val="accent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
          <p:cNvSpPr/>
          <p:nvPr/>
        </p:nvSpPr>
        <p:spPr>
          <a:xfrm>
            <a:off x="2171544" y="673768"/>
            <a:ext cx="6207582" cy="4115919"/>
          </a:xfrm>
          <a:prstGeom prst="rect">
            <a:avLst/>
          </a:prstGeom>
          <a:ln w="12700"/>
          <a:extLst>
            <a:ext uri="{C572A759-6A51-4108-AA02-DFA0A04FC94B}">
              <ma14:wrappingTextBoxFlag xmlns:ma14="http://schemas.microsoft.com/office/mac/drawingml/2011/main" xmlns="" val="1"/>
            </a:ext>
          </a:extLst>
        </p:spPr>
        <p:txBody>
          <a:bodyPr lIns="0" tIns="0" rIns="0" bIns="0"/>
          <a:lstStyle>
            <a:lvl1pPr algn="l" defTabSz="952500">
              <a:lnSpc>
                <a:spcPct val="130000"/>
              </a:lnSpc>
              <a:buClr>
                <a:srgbClr val="E9F6FA"/>
              </a:buClr>
              <a:buFont typeface="Helvetica Neue UltraLight"/>
              <a:defRPr sz="3000">
                <a:solidFill>
                  <a:srgbClr val="323C40"/>
                </a:solidFill>
                <a:uFill>
                  <a:solidFill>
                    <a:srgbClr val="323C40"/>
                  </a:solidFill>
                </a:uFill>
                <a:latin typeface="Helvetica Neue"/>
                <a:ea typeface="Helvetica Neue"/>
                <a:cs typeface="Helvetica Neue"/>
                <a:sym typeface="Helvetica Neue"/>
              </a:defRPr>
            </a:lvl1pPr>
          </a:lstStyle>
          <a:p>
            <a:pPr algn="ctr">
              <a:buClr>
                <a:srgbClr val="003C69"/>
              </a:buClr>
            </a:pPr>
            <a:r>
              <a:rPr lang="en-US" sz="4400" b="1" dirty="0">
                <a:solidFill>
                  <a:srgbClr val="003C69"/>
                </a:solidFill>
                <a:latin typeface="Arial"/>
                <a:ea typeface="Arial"/>
                <a:cs typeface="Arial"/>
              </a:rPr>
              <a:t>Toys</a:t>
            </a:r>
            <a:endParaRPr sz="4400" b="1" dirty="0">
              <a:solidFill>
                <a:srgbClr val="003C69"/>
              </a:solidFill>
              <a:latin typeface="Arial"/>
              <a:ea typeface="Arial"/>
              <a:cs typeface="Arial"/>
            </a:endParaRPr>
          </a:p>
        </p:txBody>
      </p:sp>
      <p:pic>
        <p:nvPicPr>
          <p:cNvPr id="4" name="Picture 2" descr="TRB Star.jpg">
            <a:extLst>
              <a:ext uri="{FF2B5EF4-FFF2-40B4-BE49-F238E27FC236}">
                <a16:creationId xmlns:a16="http://schemas.microsoft.com/office/drawing/2014/main" id="{65DD9343-C858-47A6-94A7-8F6DC717A9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1097" y="6326908"/>
            <a:ext cx="457467" cy="460042"/>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D504443A-BFDE-AF15-D486-8AB00B94F485}"/>
              </a:ext>
            </a:extLst>
          </p:cNvPr>
          <p:cNvPicPr>
            <a:picLocks noChangeAspect="1"/>
          </p:cNvPicPr>
          <p:nvPr/>
        </p:nvPicPr>
        <p:blipFill>
          <a:blip r:embed="rId4"/>
          <a:stretch>
            <a:fillRect/>
          </a:stretch>
        </p:blipFill>
        <p:spPr>
          <a:xfrm>
            <a:off x="3470426" y="1812257"/>
            <a:ext cx="4543425" cy="4371975"/>
          </a:xfrm>
          <a:prstGeom prst="rect">
            <a:avLst/>
          </a:prstGeom>
        </p:spPr>
      </p:pic>
    </p:spTree>
    <p:extLst>
      <p:ext uri="{BB962C8B-B14F-4D97-AF65-F5344CB8AC3E}">
        <p14:creationId xmlns:p14="http://schemas.microsoft.com/office/powerpoint/2010/main" val="2596952256"/>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nnual…"/>
          <p:cNvSpPr/>
          <p:nvPr/>
        </p:nvSpPr>
        <p:spPr>
          <a:xfrm>
            <a:off x="-1" y="785659"/>
            <a:ext cx="12192001" cy="332399"/>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p>
            <a:pPr algn="ctr" defTabSz="577850">
              <a:lnSpc>
                <a:spcPct val="90000"/>
              </a:lnSpc>
              <a:defRPr sz="14400" b="1" cap="all" spc="288">
                <a:solidFill>
                  <a:srgbClr val="323C40"/>
                </a:solidFill>
                <a:latin typeface="Helvetica"/>
                <a:ea typeface="Helvetica"/>
                <a:cs typeface="Helvetica"/>
                <a:sym typeface="Helvetica"/>
              </a:defRPr>
            </a:pPr>
            <a:endParaRPr sz="2400" dirty="0">
              <a:solidFill>
                <a:schemeClr val="accent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
          <p:cNvSpPr/>
          <p:nvPr/>
        </p:nvSpPr>
        <p:spPr>
          <a:xfrm>
            <a:off x="2171544" y="673768"/>
            <a:ext cx="6207582" cy="4115919"/>
          </a:xfrm>
          <a:prstGeom prst="rect">
            <a:avLst/>
          </a:prstGeom>
          <a:ln w="12700"/>
          <a:extLst>
            <a:ext uri="{C572A759-6A51-4108-AA02-DFA0A04FC94B}">
              <ma14:wrappingTextBoxFlag xmlns="" xmlns:ma14="http://schemas.microsoft.com/office/mac/drawingml/2011/main" val="1"/>
            </a:ext>
          </a:extLst>
        </p:spPr>
        <p:txBody>
          <a:bodyPr lIns="0" tIns="0" rIns="0" bIns="0"/>
          <a:lstStyle>
            <a:lvl1pPr algn="l" defTabSz="952500">
              <a:lnSpc>
                <a:spcPct val="130000"/>
              </a:lnSpc>
              <a:buClr>
                <a:srgbClr val="E9F6FA"/>
              </a:buClr>
              <a:buFont typeface="Helvetica Neue UltraLight"/>
              <a:defRPr sz="3000">
                <a:solidFill>
                  <a:srgbClr val="323C40"/>
                </a:solidFill>
                <a:uFill>
                  <a:solidFill>
                    <a:srgbClr val="323C40"/>
                  </a:solidFill>
                </a:uFill>
                <a:latin typeface="Helvetica Neue"/>
                <a:ea typeface="Helvetica Neue"/>
                <a:cs typeface="Helvetica Neue"/>
                <a:sym typeface="Helvetica Neue"/>
              </a:defRPr>
            </a:lvl1pPr>
          </a:lstStyle>
          <a:p>
            <a:pPr algn="ctr">
              <a:buClr>
                <a:srgbClr val="003C69"/>
              </a:buClr>
            </a:pPr>
            <a:r>
              <a:rPr lang="en-US" sz="4400" b="1" dirty="0">
                <a:solidFill>
                  <a:srgbClr val="003C69"/>
                </a:solidFill>
                <a:latin typeface="Arial"/>
                <a:ea typeface="Arial"/>
                <a:cs typeface="Arial"/>
              </a:rPr>
              <a:t>Food</a:t>
            </a:r>
            <a:endParaRPr sz="4400" b="1" dirty="0">
              <a:solidFill>
                <a:srgbClr val="003C69"/>
              </a:solidFill>
              <a:latin typeface="Arial"/>
              <a:ea typeface="Arial"/>
              <a:cs typeface="Arial"/>
            </a:endParaRPr>
          </a:p>
        </p:txBody>
      </p:sp>
      <p:pic>
        <p:nvPicPr>
          <p:cNvPr id="4" name="Picture 2" descr="TRB Star.jpg">
            <a:extLst>
              <a:ext uri="{FF2B5EF4-FFF2-40B4-BE49-F238E27FC236}">
                <a16:creationId xmlns:a16="http://schemas.microsoft.com/office/drawing/2014/main" id="{65DD9343-C858-47A6-94A7-8F6DC717A9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1097" y="6326908"/>
            <a:ext cx="457467" cy="46004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5894A4CD-0187-E77E-06E8-C2B887F3AECD}"/>
              </a:ext>
            </a:extLst>
          </p:cNvPr>
          <p:cNvPicPr>
            <a:picLocks noChangeAspect="1"/>
          </p:cNvPicPr>
          <p:nvPr/>
        </p:nvPicPr>
        <p:blipFill>
          <a:blip r:embed="rId4"/>
          <a:stretch>
            <a:fillRect/>
          </a:stretch>
        </p:blipFill>
        <p:spPr>
          <a:xfrm>
            <a:off x="2962626" y="1699756"/>
            <a:ext cx="4910840" cy="3944207"/>
          </a:xfrm>
          <a:prstGeom prst="rect">
            <a:avLst/>
          </a:prstGeom>
        </p:spPr>
      </p:pic>
    </p:spTree>
    <p:extLst>
      <p:ext uri="{BB962C8B-B14F-4D97-AF65-F5344CB8AC3E}">
        <p14:creationId xmlns:p14="http://schemas.microsoft.com/office/powerpoint/2010/main" val="299078794"/>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nnual…"/>
          <p:cNvSpPr/>
          <p:nvPr/>
        </p:nvSpPr>
        <p:spPr>
          <a:xfrm>
            <a:off x="-1" y="785659"/>
            <a:ext cx="12192001" cy="332399"/>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p>
            <a:pPr algn="ctr" defTabSz="577850">
              <a:lnSpc>
                <a:spcPct val="90000"/>
              </a:lnSpc>
              <a:defRPr sz="14400" b="1" cap="all" spc="288">
                <a:solidFill>
                  <a:srgbClr val="323C40"/>
                </a:solidFill>
                <a:latin typeface="Helvetica"/>
                <a:ea typeface="Helvetica"/>
                <a:cs typeface="Helvetica"/>
                <a:sym typeface="Helvetica"/>
              </a:defRPr>
            </a:pPr>
            <a:endParaRPr sz="2400" dirty="0">
              <a:solidFill>
                <a:schemeClr val="accent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
          <p:cNvSpPr/>
          <p:nvPr/>
        </p:nvSpPr>
        <p:spPr>
          <a:xfrm>
            <a:off x="2171544" y="673768"/>
            <a:ext cx="6207582" cy="4115919"/>
          </a:xfrm>
          <a:prstGeom prst="rect">
            <a:avLst/>
          </a:prstGeom>
          <a:ln w="12700"/>
          <a:extLst>
            <a:ext uri="{C572A759-6A51-4108-AA02-DFA0A04FC94B}">
              <ma14:wrappingTextBoxFlag xmlns="" xmlns:ma14="http://schemas.microsoft.com/office/mac/drawingml/2011/main" val="1"/>
            </a:ext>
          </a:extLst>
        </p:spPr>
        <p:txBody>
          <a:bodyPr lIns="0" tIns="0" rIns="0" bIns="0"/>
          <a:lstStyle>
            <a:lvl1pPr algn="l" defTabSz="952500">
              <a:lnSpc>
                <a:spcPct val="130000"/>
              </a:lnSpc>
              <a:buClr>
                <a:srgbClr val="E9F6FA"/>
              </a:buClr>
              <a:buFont typeface="Helvetica Neue UltraLight"/>
              <a:defRPr sz="3000">
                <a:solidFill>
                  <a:srgbClr val="323C40"/>
                </a:solidFill>
                <a:uFill>
                  <a:solidFill>
                    <a:srgbClr val="323C40"/>
                  </a:solidFill>
                </a:uFill>
                <a:latin typeface="Helvetica Neue"/>
                <a:ea typeface="Helvetica Neue"/>
                <a:cs typeface="Helvetica Neue"/>
                <a:sym typeface="Helvetica Neue"/>
              </a:defRPr>
            </a:lvl1pPr>
          </a:lstStyle>
          <a:p>
            <a:pPr algn="ctr">
              <a:buClr>
                <a:srgbClr val="003C69"/>
              </a:buClr>
            </a:pPr>
            <a:r>
              <a:rPr lang="en-US" sz="4400" b="1" dirty="0">
                <a:solidFill>
                  <a:srgbClr val="003C69"/>
                </a:solidFill>
                <a:latin typeface="Arial"/>
                <a:ea typeface="Arial"/>
                <a:cs typeface="Arial"/>
              </a:rPr>
              <a:t>Water</a:t>
            </a:r>
            <a:endParaRPr sz="4400" b="1" dirty="0">
              <a:solidFill>
                <a:srgbClr val="003C69"/>
              </a:solidFill>
              <a:latin typeface="Arial"/>
              <a:ea typeface="Arial"/>
              <a:cs typeface="Arial"/>
            </a:endParaRPr>
          </a:p>
        </p:txBody>
      </p:sp>
      <p:pic>
        <p:nvPicPr>
          <p:cNvPr id="4" name="Picture 2" descr="TRB Star.jpg">
            <a:extLst>
              <a:ext uri="{FF2B5EF4-FFF2-40B4-BE49-F238E27FC236}">
                <a16:creationId xmlns:a16="http://schemas.microsoft.com/office/drawing/2014/main" id="{65DD9343-C858-47A6-94A7-8F6DC717A9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1097" y="6326908"/>
            <a:ext cx="457467" cy="46004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0C5B1E5B-FC55-C606-7D0F-5F49F39D1AB1}"/>
              </a:ext>
            </a:extLst>
          </p:cNvPr>
          <p:cNvPicPr>
            <a:picLocks noChangeAspect="1"/>
          </p:cNvPicPr>
          <p:nvPr/>
        </p:nvPicPr>
        <p:blipFill>
          <a:blip r:embed="rId4"/>
          <a:stretch>
            <a:fillRect/>
          </a:stretch>
        </p:blipFill>
        <p:spPr>
          <a:xfrm>
            <a:off x="4362183" y="1443788"/>
            <a:ext cx="2092357" cy="5090361"/>
          </a:xfrm>
          <a:prstGeom prst="rect">
            <a:avLst/>
          </a:prstGeom>
        </p:spPr>
      </p:pic>
    </p:spTree>
    <p:extLst>
      <p:ext uri="{BB962C8B-B14F-4D97-AF65-F5344CB8AC3E}">
        <p14:creationId xmlns:p14="http://schemas.microsoft.com/office/powerpoint/2010/main" val="1149252257"/>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nnual…"/>
          <p:cNvSpPr/>
          <p:nvPr/>
        </p:nvSpPr>
        <p:spPr>
          <a:xfrm>
            <a:off x="-1" y="785659"/>
            <a:ext cx="12192001" cy="332399"/>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p>
            <a:pPr algn="ctr" defTabSz="577850">
              <a:lnSpc>
                <a:spcPct val="90000"/>
              </a:lnSpc>
              <a:defRPr sz="14400" b="1" cap="all" spc="288">
                <a:solidFill>
                  <a:srgbClr val="323C40"/>
                </a:solidFill>
                <a:latin typeface="Helvetica"/>
                <a:ea typeface="Helvetica"/>
                <a:cs typeface="Helvetica"/>
                <a:sym typeface="Helvetica"/>
              </a:defRPr>
            </a:pPr>
            <a:endParaRPr sz="2400" dirty="0">
              <a:solidFill>
                <a:schemeClr val="accent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
          <p:cNvSpPr/>
          <p:nvPr/>
        </p:nvSpPr>
        <p:spPr>
          <a:xfrm>
            <a:off x="2171544" y="673768"/>
            <a:ext cx="6207582" cy="4115919"/>
          </a:xfrm>
          <a:prstGeom prst="rect">
            <a:avLst/>
          </a:prstGeom>
          <a:ln w="12700"/>
          <a:extLst>
            <a:ext uri="{C572A759-6A51-4108-AA02-DFA0A04FC94B}">
              <ma14:wrappingTextBoxFlag xmlns:ma14="http://schemas.microsoft.com/office/mac/drawingml/2011/main" xmlns="" val="1"/>
            </a:ext>
          </a:extLst>
        </p:spPr>
        <p:txBody>
          <a:bodyPr lIns="0" tIns="0" rIns="0" bIns="0"/>
          <a:lstStyle>
            <a:lvl1pPr algn="l" defTabSz="952500">
              <a:lnSpc>
                <a:spcPct val="130000"/>
              </a:lnSpc>
              <a:buClr>
                <a:srgbClr val="E9F6FA"/>
              </a:buClr>
              <a:buFont typeface="Helvetica Neue UltraLight"/>
              <a:defRPr sz="3000">
                <a:solidFill>
                  <a:srgbClr val="323C40"/>
                </a:solidFill>
                <a:uFill>
                  <a:solidFill>
                    <a:srgbClr val="323C40"/>
                  </a:solidFill>
                </a:uFill>
                <a:latin typeface="Helvetica Neue"/>
                <a:ea typeface="Helvetica Neue"/>
                <a:cs typeface="Helvetica Neue"/>
                <a:sym typeface="Helvetica Neue"/>
              </a:defRPr>
            </a:lvl1pPr>
          </a:lstStyle>
          <a:p>
            <a:pPr algn="ctr">
              <a:buClr>
                <a:srgbClr val="003C69"/>
              </a:buClr>
            </a:pPr>
            <a:r>
              <a:rPr lang="en-US" sz="4400" b="1" dirty="0">
                <a:solidFill>
                  <a:srgbClr val="003C69"/>
                </a:solidFill>
                <a:latin typeface="Arial"/>
                <a:ea typeface="Arial"/>
                <a:cs typeface="Arial"/>
              </a:rPr>
              <a:t>Backpack</a:t>
            </a:r>
            <a:endParaRPr sz="4400" b="1" dirty="0">
              <a:solidFill>
                <a:srgbClr val="003C69"/>
              </a:solidFill>
              <a:latin typeface="Arial"/>
              <a:ea typeface="Arial"/>
              <a:cs typeface="Arial"/>
            </a:endParaRPr>
          </a:p>
        </p:txBody>
      </p:sp>
      <p:pic>
        <p:nvPicPr>
          <p:cNvPr id="4" name="Picture 2" descr="TRB Star.jpg">
            <a:extLst>
              <a:ext uri="{FF2B5EF4-FFF2-40B4-BE49-F238E27FC236}">
                <a16:creationId xmlns:a16="http://schemas.microsoft.com/office/drawing/2014/main" id="{65DD9343-C858-47A6-94A7-8F6DC717A9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1097" y="6326908"/>
            <a:ext cx="457467" cy="460042"/>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A6316F21-D8B0-D912-9BE7-4952983CBA69}"/>
              </a:ext>
            </a:extLst>
          </p:cNvPr>
          <p:cNvPicPr>
            <a:picLocks noChangeAspect="1"/>
          </p:cNvPicPr>
          <p:nvPr/>
        </p:nvPicPr>
        <p:blipFill>
          <a:blip r:embed="rId4"/>
          <a:stretch>
            <a:fillRect/>
          </a:stretch>
        </p:blipFill>
        <p:spPr>
          <a:xfrm>
            <a:off x="3679357" y="1764433"/>
            <a:ext cx="3524250" cy="4562475"/>
          </a:xfrm>
          <a:prstGeom prst="rect">
            <a:avLst/>
          </a:prstGeom>
        </p:spPr>
      </p:pic>
    </p:spTree>
    <p:extLst>
      <p:ext uri="{BB962C8B-B14F-4D97-AF65-F5344CB8AC3E}">
        <p14:creationId xmlns:p14="http://schemas.microsoft.com/office/powerpoint/2010/main" val="1584895112"/>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Annual…"/>
          <p:cNvSpPr/>
          <p:nvPr/>
        </p:nvSpPr>
        <p:spPr>
          <a:xfrm>
            <a:off x="-1" y="785659"/>
            <a:ext cx="12192001" cy="332399"/>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p>
            <a:pPr algn="ctr" defTabSz="577850">
              <a:lnSpc>
                <a:spcPct val="90000"/>
              </a:lnSpc>
              <a:defRPr sz="14400" b="1" cap="all" spc="288">
                <a:solidFill>
                  <a:srgbClr val="323C40"/>
                </a:solidFill>
                <a:latin typeface="Helvetica"/>
                <a:ea typeface="Helvetica"/>
                <a:cs typeface="Helvetica"/>
                <a:sym typeface="Helvetica"/>
              </a:defRPr>
            </a:pPr>
            <a:endParaRPr sz="2400" dirty="0">
              <a:solidFill>
                <a:schemeClr val="accent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Nam quam nunc, blandit vel, luctus pulvinar, hendrerit id, lorem. Maecenas nec odio et ante tincidunt tempus. Donec vitae sapien ut libero venenatis faucibus. Nullam quis ante. Etiam sit amet orci eget eros faucibus tincidunt. Duis leo. Sed fringilla mauris sit amet nibh. Donec sodales sagittis magna. Sed consequat, leo eget bibendum sodales, augue velit cursus nunc,"/>
          <p:cNvSpPr/>
          <p:nvPr/>
        </p:nvSpPr>
        <p:spPr>
          <a:xfrm>
            <a:off x="2171544" y="673768"/>
            <a:ext cx="6207582" cy="4115919"/>
          </a:xfrm>
          <a:prstGeom prst="rect">
            <a:avLst/>
          </a:prstGeom>
          <a:ln w="12700"/>
          <a:extLst>
            <a:ext uri="{C572A759-6A51-4108-AA02-DFA0A04FC94B}">
              <ma14:wrappingTextBoxFlag xmlns:ma14="http://schemas.microsoft.com/office/mac/drawingml/2011/main" xmlns="" val="1"/>
            </a:ext>
          </a:extLst>
        </p:spPr>
        <p:txBody>
          <a:bodyPr lIns="0" tIns="0" rIns="0" bIns="0"/>
          <a:lstStyle>
            <a:lvl1pPr algn="l" defTabSz="952500">
              <a:lnSpc>
                <a:spcPct val="130000"/>
              </a:lnSpc>
              <a:buClr>
                <a:srgbClr val="E9F6FA"/>
              </a:buClr>
              <a:buFont typeface="Helvetica Neue UltraLight"/>
              <a:defRPr sz="3000">
                <a:solidFill>
                  <a:srgbClr val="323C40"/>
                </a:solidFill>
                <a:uFill>
                  <a:solidFill>
                    <a:srgbClr val="323C40"/>
                  </a:solidFill>
                </a:uFill>
                <a:latin typeface="Helvetica Neue"/>
                <a:ea typeface="Helvetica Neue"/>
                <a:cs typeface="Helvetica Neue"/>
                <a:sym typeface="Helvetica Neue"/>
              </a:defRPr>
            </a:lvl1pPr>
          </a:lstStyle>
          <a:p>
            <a:pPr algn="ctr">
              <a:buClr>
                <a:srgbClr val="003C69"/>
              </a:buClr>
            </a:pPr>
            <a:r>
              <a:rPr lang="en-US" sz="4400" b="1" dirty="0">
                <a:solidFill>
                  <a:srgbClr val="003C69"/>
                </a:solidFill>
                <a:latin typeface="Arial"/>
                <a:ea typeface="Arial"/>
                <a:cs typeface="Arial"/>
              </a:rPr>
              <a:t>Balloons</a:t>
            </a:r>
            <a:endParaRPr sz="4400" b="1" dirty="0">
              <a:solidFill>
                <a:srgbClr val="003C69"/>
              </a:solidFill>
              <a:latin typeface="Arial"/>
              <a:ea typeface="Arial"/>
              <a:cs typeface="Arial"/>
            </a:endParaRPr>
          </a:p>
        </p:txBody>
      </p:sp>
      <p:pic>
        <p:nvPicPr>
          <p:cNvPr id="4" name="Picture 2" descr="TRB Star.jpg">
            <a:extLst>
              <a:ext uri="{FF2B5EF4-FFF2-40B4-BE49-F238E27FC236}">
                <a16:creationId xmlns:a16="http://schemas.microsoft.com/office/drawing/2014/main" id="{65DD9343-C858-47A6-94A7-8F6DC717A9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91097" y="6326908"/>
            <a:ext cx="457467" cy="46004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99111BD5-C79A-6F68-CE3B-1DAF8ED47572}"/>
              </a:ext>
            </a:extLst>
          </p:cNvPr>
          <p:cNvPicPr>
            <a:picLocks noChangeAspect="1"/>
          </p:cNvPicPr>
          <p:nvPr/>
        </p:nvPicPr>
        <p:blipFill>
          <a:blip r:embed="rId4"/>
          <a:stretch>
            <a:fillRect/>
          </a:stretch>
        </p:blipFill>
        <p:spPr>
          <a:xfrm>
            <a:off x="3876675" y="1771048"/>
            <a:ext cx="3496359" cy="4539264"/>
          </a:xfrm>
          <a:prstGeom prst="rect">
            <a:avLst/>
          </a:prstGeom>
        </p:spPr>
      </p:pic>
    </p:spTree>
    <p:extLst>
      <p:ext uri="{BB962C8B-B14F-4D97-AF65-F5344CB8AC3E}">
        <p14:creationId xmlns:p14="http://schemas.microsoft.com/office/powerpoint/2010/main" val="548371573"/>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TotalTime>
  <Words>550</Words>
  <Application>Microsoft Office PowerPoint</Application>
  <PresentationFormat>Widescreen</PresentationFormat>
  <Paragraphs>76</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Open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 Huerta</dc:creator>
  <cp:lastModifiedBy>Denise Knight</cp:lastModifiedBy>
  <cp:revision>10</cp:revision>
  <dcterms:created xsi:type="dcterms:W3CDTF">2021-12-13T21:54:22Z</dcterms:created>
  <dcterms:modified xsi:type="dcterms:W3CDTF">2025-03-17T20:13:50Z</dcterms:modified>
</cp:coreProperties>
</file>