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947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711"/>
  </p:normalViewPr>
  <p:slideViewPr>
    <p:cSldViewPr snapToGrid="0">
      <p:cViewPr varScale="1">
        <p:scale>
          <a:sx n="81" d="100"/>
          <a:sy n="81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CDF-B479-F6C4-1FF5-1AD2E55FE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86A50-F2F2-420E-4393-22F79CB75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79359-91D1-46FB-4DC0-1582A894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CC93-0B4B-10F7-71C3-BC872599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992F2-4497-9CC4-7E9B-75EC994B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4E41-DEC3-C6D0-2131-B818B0C2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28454-9B95-3FA4-DE6D-52894F2B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12FA3-ECBC-BE7C-210B-09963DC9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05CCD-77A3-71EB-B112-0E8D57B5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5BC4-689B-3E36-EB8A-70708307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B6CA1-C2FD-B127-913D-E170984AD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40D40-7325-62CF-7539-D9E0FCDAA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3C0A-5D6A-4359-1408-7241E835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04E1-ABE2-CE18-6E08-C2FB3B1B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2E47D-DBCD-FA58-F734-ACC4AD7F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D4EE-5711-9042-9539-1904205D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EF709-3C72-CF75-2380-E8462957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1953-4769-AB60-58D0-521DD703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966FF-E8C4-97DF-C27A-58007C0E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A178-86AA-0E9C-0D16-3B472C40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8C2B-CE6F-7FEC-355F-05AA3C52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9EB22-7D73-6E2B-67D5-BD2BD2EA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547C-718B-3582-14FE-B1A16B43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6B67-AA2C-8E69-1F0D-F243D625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2E23-32CF-81F9-CDDB-46F990B0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87B8-D395-050D-78AA-A8524D4D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26DA-7459-40F0-C586-C20736CF0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B4B5-FBDE-1810-24AA-A6F2BBB9A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D066B-ACFD-900C-852F-31D5197E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600D-19D2-449F-8673-A1D5CF8B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6E56D-6555-F4E7-DACE-1EB3D9B9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4229-968A-2934-992F-FE7DAE4B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DD27-F943-B6D5-5F57-479127A0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7345D-0B80-87BE-4361-218FA3DD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CFC65-A7B3-9814-3299-BC6F33832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BEF3E-41A3-EC35-DA0B-A658ECFA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EDE06-AB38-02F6-1D4E-F9842073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E77A0-94D9-F710-7A09-4F708B2E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B5891-1F7F-C77C-BB1D-09E706B3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5172-6CEC-C13F-588F-8F01DC38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B2804-F6F7-F9A1-C95B-99F7326C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9BA24-8CC1-0BAF-B7DB-D306B0EB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E9CF2-6F48-7975-BF10-9FD3CFEF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CA89C-C863-2788-52BF-AD6F71A4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31ACB-0A45-0B2D-E43A-13ECDB83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8E7B5-DD04-CBED-654F-20F65891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0194-8FCD-B79F-6157-4B88CDCC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D841-A2DD-640D-E0ED-52D9DA575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E8FFA-89E1-A291-D93B-3D991A271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31E3F-2431-A332-61B5-845EED62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3E829-CF27-DF06-B045-D0876A94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ED8FE-104D-F87B-577F-FD6D3271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D0CF-DEFF-2553-C44B-5D3CA6F7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7E83B-F036-4B51-13A7-D4682E865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21553-04D0-8EC1-446C-86FAECEA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9564-0A52-4013-C05E-8442F65F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65069-333A-92D5-501B-D7A7B502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949E-E37C-A824-DC13-CD9FB219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8B49E-9D1B-0C69-106D-8A70A81C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AC587-5B86-D90B-A37D-91295CB8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C40E-711E-7161-FC9C-1B75B283A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A316-839D-1741-BC5C-7424EA251287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24C9E-3497-97F5-1588-51B04E20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A3565-2E7E-18BC-7C1A-62B826EA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C9BE-84C7-7841-821B-E8B19BAC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DA17-3CB3-41AC-9BE9-751D76F84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22FA1-0425-AF2B-42A6-D9011FC0C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D0E6A-B49D-EA42-9737-EA0AEF73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53B92-EA4D-802E-A32A-DB0A92FD4AB8}"/>
              </a:ext>
            </a:extLst>
          </p:cNvPr>
          <p:cNvSpPr txBox="1"/>
          <p:nvPr/>
        </p:nvSpPr>
        <p:spPr>
          <a:xfrm>
            <a:off x="409633" y="864717"/>
            <a:ext cx="6453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</a:t>
            </a:r>
          </a:p>
          <a:p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endParaRPr lang="en-US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53778-4433-5F59-1C1D-DA7BF8C0F0BF}"/>
              </a:ext>
            </a:extLst>
          </p:cNvPr>
          <p:cNvSpPr txBox="1"/>
          <p:nvPr/>
        </p:nvSpPr>
        <p:spPr>
          <a:xfrm>
            <a:off x="409634" y="2885867"/>
            <a:ext cx="476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Q1 |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4A1E9-21DE-1CC6-0692-2C6EAAF285E4}"/>
              </a:ext>
            </a:extLst>
          </p:cNvPr>
          <p:cNvSpPr txBox="1"/>
          <p:nvPr/>
        </p:nvSpPr>
        <p:spPr>
          <a:xfrm>
            <a:off x="409633" y="3332006"/>
            <a:ext cx="503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AREA/REGION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9A28B-EF08-27EF-B1E6-EABF6417CD63}"/>
              </a:ext>
            </a:extLst>
          </p:cNvPr>
          <p:cNvSpPr txBox="1"/>
          <p:nvPr/>
        </p:nvSpPr>
        <p:spPr>
          <a:xfrm>
            <a:off x="420717" y="4092905"/>
            <a:ext cx="6163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637DA-53A4-C106-7628-B7CC933768D2}"/>
              </a:ext>
            </a:extLst>
          </p:cNvPr>
          <p:cNvSpPr txBox="1"/>
          <p:nvPr/>
        </p:nvSpPr>
        <p:spPr>
          <a:xfrm>
            <a:off x="420717" y="4553141"/>
            <a:ext cx="6163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POSITION/TITLE LINE 1</a:t>
            </a:r>
          </a:p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POSITION/TITLE LINE 2</a:t>
            </a:r>
          </a:p>
        </p:txBody>
      </p:sp>
    </p:spTree>
    <p:extLst>
      <p:ext uri="{BB962C8B-B14F-4D97-AF65-F5344CB8AC3E}">
        <p14:creationId xmlns:p14="http://schemas.microsoft.com/office/powerpoint/2010/main" val="24170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6E49-BE80-FAB2-50E3-7ED8918F1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6077-D805-E900-CCA3-D2179DACA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6F5C5-1AC4-64FC-FC33-EAAFEB6F6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C372D-23CD-A8A4-6A87-8DBAB2CB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F9283-1E58-57CD-A3B2-733DA926C3F8}"/>
              </a:ext>
            </a:extLst>
          </p:cNvPr>
          <p:cNvSpPr txBox="1"/>
          <p:nvPr/>
        </p:nvSpPr>
        <p:spPr>
          <a:xfrm>
            <a:off x="281444" y="341278"/>
            <a:ext cx="684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B0CED-61B3-FB87-C2EF-86C138A684DF}"/>
              </a:ext>
            </a:extLst>
          </p:cNvPr>
          <p:cNvSpPr txBox="1"/>
          <p:nvPr/>
        </p:nvSpPr>
        <p:spPr>
          <a:xfrm>
            <a:off x="281443" y="2080097"/>
            <a:ext cx="72804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80849-FD7B-043C-FCBA-47CB06F1DD77}"/>
              </a:ext>
            </a:extLst>
          </p:cNvPr>
          <p:cNvSpPr txBox="1"/>
          <p:nvPr/>
        </p:nvSpPr>
        <p:spPr>
          <a:xfrm>
            <a:off x="281444" y="3918853"/>
            <a:ext cx="72804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5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33E1F-E83F-8E83-A7BF-66E3CADAE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6F11-6219-F540-5692-845DBF07D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FBD3B-A7F1-F1C9-13AF-6592CDA6E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9F4B3-1361-8E11-3690-68EA5554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79AC7-7E8B-470E-4057-B23EF9D6DEBC}"/>
              </a:ext>
            </a:extLst>
          </p:cNvPr>
          <p:cNvSpPr txBox="1"/>
          <p:nvPr/>
        </p:nvSpPr>
        <p:spPr>
          <a:xfrm>
            <a:off x="281444" y="341278"/>
            <a:ext cx="684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6F4B5-F0F4-A55D-3D1A-200BC63CB8B0}"/>
              </a:ext>
            </a:extLst>
          </p:cNvPr>
          <p:cNvSpPr txBox="1"/>
          <p:nvPr/>
        </p:nvSpPr>
        <p:spPr>
          <a:xfrm>
            <a:off x="3933372" y="1953360"/>
            <a:ext cx="52396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36496-9C09-320A-A36F-29CB2C64A5DA}"/>
              </a:ext>
            </a:extLst>
          </p:cNvPr>
          <p:cNvSpPr txBox="1"/>
          <p:nvPr/>
        </p:nvSpPr>
        <p:spPr>
          <a:xfrm>
            <a:off x="3933370" y="4092288"/>
            <a:ext cx="523965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1157-C56E-EB08-FAE8-605307968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F71B-9DD2-5C97-CF95-70E784B0A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1541D-8BF0-40AC-7EC9-9D9D1BF6A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6662F-1992-BEE6-C17F-2CF8B4FA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17E93-2280-8B81-1474-38DD1B05FE9C}"/>
              </a:ext>
            </a:extLst>
          </p:cNvPr>
          <p:cNvSpPr txBox="1"/>
          <p:nvPr/>
        </p:nvSpPr>
        <p:spPr>
          <a:xfrm>
            <a:off x="281444" y="341278"/>
            <a:ext cx="684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B9A04-1827-E00C-A00A-829982317BB7}"/>
              </a:ext>
            </a:extLst>
          </p:cNvPr>
          <p:cNvSpPr txBox="1"/>
          <p:nvPr/>
        </p:nvSpPr>
        <p:spPr>
          <a:xfrm>
            <a:off x="281444" y="1953360"/>
            <a:ext cx="88915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32978-6AEB-E0C4-F2AF-89D93FD19A57}"/>
              </a:ext>
            </a:extLst>
          </p:cNvPr>
          <p:cNvSpPr txBox="1"/>
          <p:nvPr/>
        </p:nvSpPr>
        <p:spPr>
          <a:xfrm>
            <a:off x="281444" y="3255962"/>
            <a:ext cx="88915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E2AE7-37AB-9296-72A9-60FBD85CC607}"/>
              </a:ext>
            </a:extLst>
          </p:cNvPr>
          <p:cNvSpPr txBox="1"/>
          <p:nvPr/>
        </p:nvSpPr>
        <p:spPr>
          <a:xfrm>
            <a:off x="281444" y="4663848"/>
            <a:ext cx="88915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5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FF43-495D-5A8E-8AE9-6F4A743A2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4D98-58DE-1827-7701-5A189A4C8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C6DE9-CC89-FD16-C75B-4F8450CEE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CB7B8-AEE1-7720-AF26-CB096B71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5C929-D0DA-AD61-2B07-6B2501420903}"/>
              </a:ext>
            </a:extLst>
          </p:cNvPr>
          <p:cNvSpPr txBox="1"/>
          <p:nvPr/>
        </p:nvSpPr>
        <p:spPr>
          <a:xfrm>
            <a:off x="281444" y="341278"/>
            <a:ext cx="684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D292C-437D-3CEE-ED85-1A5358E97143}"/>
              </a:ext>
            </a:extLst>
          </p:cNvPr>
          <p:cNvSpPr txBox="1"/>
          <p:nvPr/>
        </p:nvSpPr>
        <p:spPr>
          <a:xfrm>
            <a:off x="281444" y="1953360"/>
            <a:ext cx="4513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4C73-B8A2-8E83-B4C6-3CDCBF7FCC9D}"/>
              </a:ext>
            </a:extLst>
          </p:cNvPr>
          <p:cNvSpPr txBox="1"/>
          <p:nvPr/>
        </p:nvSpPr>
        <p:spPr>
          <a:xfrm>
            <a:off x="4984072" y="1953360"/>
            <a:ext cx="4513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7DDC8-6A37-67CF-31BB-74AB3B51BDD7}"/>
              </a:ext>
            </a:extLst>
          </p:cNvPr>
          <p:cNvSpPr txBox="1"/>
          <p:nvPr/>
        </p:nvSpPr>
        <p:spPr>
          <a:xfrm>
            <a:off x="281444" y="4188559"/>
            <a:ext cx="4513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58A3A-3A6F-AC76-68A7-FAB3BCB27041}"/>
              </a:ext>
            </a:extLst>
          </p:cNvPr>
          <p:cNvSpPr txBox="1"/>
          <p:nvPr/>
        </p:nvSpPr>
        <p:spPr>
          <a:xfrm>
            <a:off x="4984072" y="4188559"/>
            <a:ext cx="4513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buNone/>
            </a:pP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just"/>
            <a:b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0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6154-DA43-5015-C6DC-B395E139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3B60-BB5D-DF74-16D9-15B03D566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BEF5C-02F0-7B9F-5F50-C92D475EC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8D4A6-6B57-020F-B075-96E4A21D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41BE5-C59D-9A23-77DC-F8496C554CD8}"/>
              </a:ext>
            </a:extLst>
          </p:cNvPr>
          <p:cNvSpPr txBox="1"/>
          <p:nvPr/>
        </p:nvSpPr>
        <p:spPr>
          <a:xfrm>
            <a:off x="281444" y="2598003"/>
            <a:ext cx="941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 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93E1F-FDBE-D68C-DE4F-BCE98BC452DE}"/>
              </a:ext>
            </a:extLst>
          </p:cNvPr>
          <p:cNvSpPr txBox="1"/>
          <p:nvPr/>
        </p:nvSpPr>
        <p:spPr>
          <a:xfrm>
            <a:off x="333633" y="3909953"/>
            <a:ext cx="885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GOES HERE | </a:t>
            </a:r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POSITION/TITLE LINE 1</a:t>
            </a:r>
          </a:p>
        </p:txBody>
      </p:sp>
    </p:spTree>
    <p:extLst>
      <p:ext uri="{BB962C8B-B14F-4D97-AF65-F5344CB8AC3E}">
        <p14:creationId xmlns:p14="http://schemas.microsoft.com/office/powerpoint/2010/main" val="298607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5E50-2D53-D7C8-4C32-F3C7B25E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D31F-7F54-86CB-CF48-FA4C78AD9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3ED2C-233A-B046-106F-CA7288506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A1F2A-AFD2-2AA4-214E-47598CEB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8EDEE-08D4-10E9-F4FF-DB58AE7958FA}"/>
              </a:ext>
            </a:extLst>
          </p:cNvPr>
          <p:cNvSpPr txBox="1"/>
          <p:nvPr/>
        </p:nvSpPr>
        <p:spPr>
          <a:xfrm>
            <a:off x="281444" y="2598003"/>
            <a:ext cx="941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AREA TRANSITION</a:t>
            </a:r>
          </a:p>
        </p:txBody>
      </p:sp>
    </p:spTree>
    <p:extLst>
      <p:ext uri="{BB962C8B-B14F-4D97-AF65-F5344CB8AC3E}">
        <p14:creationId xmlns:p14="http://schemas.microsoft.com/office/powerpoint/2010/main" val="181792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913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Jennifer Gutierrez</cp:lastModifiedBy>
  <cp:revision>4</cp:revision>
  <dcterms:created xsi:type="dcterms:W3CDTF">2025-03-14T18:48:08Z</dcterms:created>
  <dcterms:modified xsi:type="dcterms:W3CDTF">2025-03-25T15:11:14Z</dcterms:modified>
</cp:coreProperties>
</file>