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69"/>
    <a:srgbClr val="947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4"/>
    <p:restoredTop sz="94711"/>
  </p:normalViewPr>
  <p:slideViewPr>
    <p:cSldViewPr snapToGrid="0">
      <p:cViewPr varScale="1">
        <p:scale>
          <a:sx n="121" d="100"/>
          <a:sy n="121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90CDF-B479-F6C4-1FF5-1AD2E55FE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86A50-F2F2-420E-4393-22F79CB75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79359-91D1-46FB-4DC0-1582A894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8CC93-0B4B-10F7-71C3-BC872599F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992F2-4497-9CC4-7E9B-75EC994BB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1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F4E41-DEC3-C6D0-2131-B818B0C2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28454-9B95-3FA4-DE6D-52894F2B1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12FA3-ECBC-BE7C-210B-09963DC9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05CCD-77A3-71EB-B112-0E8D57B55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95BC4-689B-3E36-EB8A-707083073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7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BB6CA1-C2FD-B127-913D-E170984AD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40D40-7325-62CF-7539-D9E0FCDAA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D3C0A-5D6A-4359-1408-7241E835E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004E1-ABE2-CE18-6E08-C2FB3B1B9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2E47D-DBCD-FA58-F734-ACC4AD7F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3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ED4EE-5711-9042-9539-1904205D2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EF709-3C72-CF75-2380-E84629576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B1953-4769-AB60-58D0-521DD703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966FF-E8C4-97DF-C27A-58007C0E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7A178-86AA-0E9C-0D16-3B472C40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8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F8C2B-CE6F-7FEC-355F-05AA3C524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9EB22-7D73-6E2B-67D5-BD2BD2EA1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4547C-718B-3582-14FE-B1A16B43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E6B67-AA2C-8E69-1F0D-F243D625F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62E23-32CF-81F9-CDDB-46F990B0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5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787B8-D395-050D-78AA-A8524D4D2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B26DA-7459-40F0-C586-C20736CF0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0B4B5-FBDE-1810-24AA-A6F2BBB9A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D066B-ACFD-900C-852F-31D5197EB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F600D-19D2-449F-8673-A1D5CF8B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6E56D-6555-F4E7-DACE-1EB3D9B9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3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A4229-968A-2934-992F-FE7DAE4B7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FDD27-F943-B6D5-5F57-479127A0F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7345D-0B80-87BE-4361-218FA3DDA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DCFC65-A7B3-9814-3299-BC6F33832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4BEF3E-41A3-EC35-DA0B-A658ECFAFA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7EDE06-AB38-02F6-1D4E-F9842073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E77A0-94D9-F710-7A09-4F708B2EB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0B5891-1F7F-C77C-BB1D-09E706B3E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9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A5172-6CEC-C13F-588F-8F01DC38E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B2804-F6F7-F9A1-C95B-99F7326C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79BA24-8CC1-0BAF-B7DB-D306B0EB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E9CF2-6F48-7975-BF10-9FD3CFEF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1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6CA89C-C863-2788-52BF-AD6F71A41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631ACB-0A45-0B2D-E43A-13ECDB83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8E7B5-DD04-CBED-654F-20F65891D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7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00194-8FCD-B79F-6157-4B88CDCCF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8D841-A2DD-640D-E0ED-52D9DA575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E8FFA-89E1-A291-D93B-3D991A271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31E3F-2431-A332-61B5-845EED62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3E829-CF27-DF06-B045-D0876A942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ED8FE-104D-F87B-577F-FD6D3271F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5D0CF-DEFF-2553-C44B-5D3CA6F79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F7E83B-F036-4B51-13A7-D4682E865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21553-04D0-8EC1-446C-86FAECEA2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99564-0A52-4013-C05E-8442F65F7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65069-333A-92D5-501B-D7A7B502C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6949E-E37C-A824-DC13-CD9FB219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8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B8B49E-9D1B-0C69-106D-8A70A81CD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AC587-5B86-D90B-A37D-91295CB83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7C40E-711E-7161-FC9C-1B75B283AD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BA316-839D-1741-BC5C-7424EA25128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C9E-3497-97F5-1588-51B04E20FF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A3565-2E7E-18BC-7C1A-62B826EA9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4C9BE-84C7-7841-821B-E8B19BAC6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4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4DA17-3CB3-41AC-9BE9-751D76F84D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722FA1-0425-AF2B-42A6-D9011FC0CE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9D0E6A-B49D-EA42-9737-EA0AEF734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EE53B92-EA4D-802E-A32A-DB0A92FD4AB8}"/>
              </a:ext>
            </a:extLst>
          </p:cNvPr>
          <p:cNvSpPr txBox="1"/>
          <p:nvPr/>
        </p:nvSpPr>
        <p:spPr>
          <a:xfrm>
            <a:off x="774930" y="888648"/>
            <a:ext cx="64531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9478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 </a:t>
            </a:r>
          </a:p>
          <a:p>
            <a:r>
              <a:rPr lang="en-US" sz="4800" b="1" dirty="0">
                <a:solidFill>
                  <a:srgbClr val="9478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B53778-4433-5F59-1C1D-DA7BF8C0F0BF}"/>
              </a:ext>
            </a:extLst>
          </p:cNvPr>
          <p:cNvSpPr txBox="1"/>
          <p:nvPr/>
        </p:nvSpPr>
        <p:spPr>
          <a:xfrm>
            <a:off x="774931" y="2885867"/>
            <a:ext cx="4769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478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Q1 | 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94A1E9-21DE-1CC6-0692-2C6EAAF285E4}"/>
              </a:ext>
            </a:extLst>
          </p:cNvPr>
          <p:cNvSpPr txBox="1"/>
          <p:nvPr/>
        </p:nvSpPr>
        <p:spPr>
          <a:xfrm>
            <a:off x="774930" y="3332006"/>
            <a:ext cx="5030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94785B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AREA/REGION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09A28B-EF08-27EF-B1E6-EABF6417CD63}"/>
              </a:ext>
            </a:extLst>
          </p:cNvPr>
          <p:cNvSpPr txBox="1"/>
          <p:nvPr/>
        </p:nvSpPr>
        <p:spPr>
          <a:xfrm>
            <a:off x="786014" y="4092905"/>
            <a:ext cx="6163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3C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 GOES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C637DA-53A4-C106-7628-B7CC933768D2}"/>
              </a:ext>
            </a:extLst>
          </p:cNvPr>
          <p:cNvSpPr txBox="1"/>
          <p:nvPr/>
        </p:nvSpPr>
        <p:spPr>
          <a:xfrm>
            <a:off x="786014" y="4553141"/>
            <a:ext cx="61638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3C6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POSITION/TITLE LINE 1</a:t>
            </a:r>
          </a:p>
          <a:p>
            <a:r>
              <a:rPr lang="en-US" dirty="0">
                <a:solidFill>
                  <a:srgbClr val="003C6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POSITION/TITLE LINE 2</a:t>
            </a:r>
          </a:p>
        </p:txBody>
      </p:sp>
    </p:spTree>
    <p:extLst>
      <p:ext uri="{BB962C8B-B14F-4D97-AF65-F5344CB8AC3E}">
        <p14:creationId xmlns:p14="http://schemas.microsoft.com/office/powerpoint/2010/main" val="24170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36E49-BE80-FAB2-50E3-7ED8918F1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86077-D805-E900-CCA3-D2179DACA0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6F5C5-1AC4-64FC-FC33-EAAFEB6F6C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3C372D-23CD-A8A4-6A87-8DBAB2CBB6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AF9283-1E58-57CD-A3B2-733DA926C3F8}"/>
              </a:ext>
            </a:extLst>
          </p:cNvPr>
          <p:cNvSpPr txBox="1"/>
          <p:nvPr/>
        </p:nvSpPr>
        <p:spPr>
          <a:xfrm>
            <a:off x="774930" y="539421"/>
            <a:ext cx="6845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9478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AREA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AB0CED-61B3-FB87-C2EF-86C138A684DF}"/>
              </a:ext>
            </a:extLst>
          </p:cNvPr>
          <p:cNvSpPr txBox="1"/>
          <p:nvPr/>
        </p:nvSpPr>
        <p:spPr>
          <a:xfrm>
            <a:off x="774930" y="1867439"/>
            <a:ext cx="616388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nisi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Duis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irure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reprehenderit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cillum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dolore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fugiat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pariatur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Excepteur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occaecat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cupidatat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proident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sunt in culpa qui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officia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deserunt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algn="just"/>
            <a:b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680849-FD7B-043C-FCBA-47CB06F1DD77}"/>
              </a:ext>
            </a:extLst>
          </p:cNvPr>
          <p:cNvSpPr txBox="1"/>
          <p:nvPr/>
        </p:nvSpPr>
        <p:spPr>
          <a:xfrm>
            <a:off x="774930" y="3706195"/>
            <a:ext cx="616388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nisi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Duis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irure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reprehenderit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cillum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dolore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fugiat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pariatur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Excepteur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occaecat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cupidatat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proident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sunt in culpa qui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officia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deserunt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algn="just"/>
            <a:b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15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82EA5-A989-FA0A-A466-E377E05D0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590B3-4E1A-F4B3-65E1-3CF3C9907C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959DA5-7BAB-4E1F-F162-D299B97AE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AE7AA0-A2BB-FB22-BD04-EA5D179A7D9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4BB33F-4D49-C442-2B8D-A02EE824BDE5}"/>
              </a:ext>
            </a:extLst>
          </p:cNvPr>
          <p:cNvSpPr txBox="1"/>
          <p:nvPr/>
        </p:nvSpPr>
        <p:spPr>
          <a:xfrm>
            <a:off x="774930" y="539421"/>
            <a:ext cx="6845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9478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AREA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C460E3-6CE5-19B8-5682-7B82F713C6D8}"/>
              </a:ext>
            </a:extLst>
          </p:cNvPr>
          <p:cNvSpPr txBox="1"/>
          <p:nvPr/>
        </p:nvSpPr>
        <p:spPr>
          <a:xfrm>
            <a:off x="5631543" y="2229662"/>
            <a:ext cx="559684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nisi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Duis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irure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reprehenderit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cillum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dolore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fugiat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pariatur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Excepteur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occaecat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cupidatat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proident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sunt in culpa qui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officia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deserunt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algn="just"/>
            <a:b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FDBA89-C6BA-B735-E448-7689E4B7BA7B}"/>
              </a:ext>
            </a:extLst>
          </p:cNvPr>
          <p:cNvSpPr txBox="1"/>
          <p:nvPr/>
        </p:nvSpPr>
        <p:spPr>
          <a:xfrm>
            <a:off x="5631543" y="4398317"/>
            <a:ext cx="5596841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algn="just"/>
            <a:b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F59E94-0872-F597-32EA-73AEF980C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4605-8471-BB76-BEA0-8EAB6AB0A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E0AF55-CDEB-DADE-D1C5-471A60A02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79E5E2-541B-B421-2A2D-055998AD87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F245930-62FF-35FE-3F24-DAB46C996D71}"/>
              </a:ext>
            </a:extLst>
          </p:cNvPr>
          <p:cNvSpPr txBox="1"/>
          <p:nvPr/>
        </p:nvSpPr>
        <p:spPr>
          <a:xfrm>
            <a:off x="774930" y="539421"/>
            <a:ext cx="6845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9478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AREA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E965D28-610C-D357-CA58-398FE1C06EFB}"/>
              </a:ext>
            </a:extLst>
          </p:cNvPr>
          <p:cNvSpPr txBox="1"/>
          <p:nvPr/>
        </p:nvSpPr>
        <p:spPr>
          <a:xfrm>
            <a:off x="774930" y="1909406"/>
            <a:ext cx="93705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algn="just"/>
            <a:b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13AC37-CA64-6027-4617-F12374D7E0FC}"/>
              </a:ext>
            </a:extLst>
          </p:cNvPr>
          <p:cNvSpPr txBox="1"/>
          <p:nvPr/>
        </p:nvSpPr>
        <p:spPr>
          <a:xfrm>
            <a:off x="774930" y="2925406"/>
            <a:ext cx="93705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algn="just"/>
            <a:b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A6EE71-DF1F-957A-C1CF-92717449C597}"/>
              </a:ext>
            </a:extLst>
          </p:cNvPr>
          <p:cNvSpPr txBox="1"/>
          <p:nvPr/>
        </p:nvSpPr>
        <p:spPr>
          <a:xfrm>
            <a:off x="774930" y="3999463"/>
            <a:ext cx="93705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algn="just"/>
            <a:b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41E67-FEFC-C192-FF54-609AF755ED8B}"/>
              </a:ext>
            </a:extLst>
          </p:cNvPr>
          <p:cNvSpPr txBox="1"/>
          <p:nvPr/>
        </p:nvSpPr>
        <p:spPr>
          <a:xfrm>
            <a:off x="774930" y="5015463"/>
            <a:ext cx="93705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 algn="just"/>
            <a:b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47470B-9EDB-6055-C073-802535E92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34BAD-BB24-915E-BB5A-64B438511B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5519E-1235-8668-C531-9E7721DEB5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F0CEA9-FA0E-E967-8BCA-B862F7E9C3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4766E5F-E17E-EEF1-6DA9-BCDF80991861}"/>
              </a:ext>
            </a:extLst>
          </p:cNvPr>
          <p:cNvSpPr txBox="1"/>
          <p:nvPr/>
        </p:nvSpPr>
        <p:spPr>
          <a:xfrm>
            <a:off x="774930" y="539421"/>
            <a:ext cx="6845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9478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AREA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70109E-B4A2-4E96-E66F-2C191BFDED8E}"/>
              </a:ext>
            </a:extLst>
          </p:cNvPr>
          <p:cNvSpPr txBox="1"/>
          <p:nvPr/>
        </p:nvSpPr>
        <p:spPr>
          <a:xfrm>
            <a:off x="774930" y="1909406"/>
            <a:ext cx="456632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nisi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Duis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irure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reprehenderit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cillum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dolore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fugiat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pariatur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Excepteur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occaecat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cupidatat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proident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sunt in culpa qui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officia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deserunt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laborum</a:t>
            </a: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597C43-21DE-2979-49CD-06FFA3F8DEAE}"/>
              </a:ext>
            </a:extLst>
          </p:cNvPr>
          <p:cNvSpPr txBox="1"/>
          <p:nvPr/>
        </p:nvSpPr>
        <p:spPr>
          <a:xfrm>
            <a:off x="5753330" y="1909406"/>
            <a:ext cx="456632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nisi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Duis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irure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reprehenderit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cillum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dolore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fugiat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pariatur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Excepteur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occaecat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cupidatat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proident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sunt in culpa qui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officia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deserunt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laborum</a:t>
            </a: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00D8AF-380D-8B75-C990-20CAFE833EEF}"/>
              </a:ext>
            </a:extLst>
          </p:cNvPr>
          <p:cNvSpPr txBox="1"/>
          <p:nvPr/>
        </p:nvSpPr>
        <p:spPr>
          <a:xfrm>
            <a:off x="774930" y="4159120"/>
            <a:ext cx="456632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nisi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Duis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irure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reprehenderit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cillum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dolore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fugiat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pariatur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Excepteur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occaecat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cupidatat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proident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sunt in culpa qui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officia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deserunt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laborum</a:t>
            </a: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B1EB85-BA20-C825-020E-F9C48447FF56}"/>
              </a:ext>
            </a:extLst>
          </p:cNvPr>
          <p:cNvSpPr txBox="1"/>
          <p:nvPr/>
        </p:nvSpPr>
        <p:spPr>
          <a:xfrm>
            <a:off x="5753330" y="4159120"/>
            <a:ext cx="456632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do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exercitation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laboris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nisi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Duis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irure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reprehenderit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voluptate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cillum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dolore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fugiat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pariatur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Excepteur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occaecat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cupidatat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non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proident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sunt in culpa qui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officia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deserunt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mollit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anim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</a:t>
            </a:r>
            <a:r>
              <a:rPr lang="en-US" sz="1400" dirty="0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rgbClr val="003E68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laborum</a:t>
            </a:r>
            <a:endParaRPr lang="en-US" sz="1400" dirty="0">
              <a:solidFill>
                <a:srgbClr val="003E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2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5C7C7C-9DE5-ECA9-340A-8B867FE26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4AD1-A09E-2E1F-EB9C-17FE6C37B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82F6AA-3EE8-DA37-6EC3-F949ECA88E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3A866-17F5-734C-8F0A-CC8E8AD546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E7C8C63-E85E-0819-9DBD-E22EA0964BCA}"/>
              </a:ext>
            </a:extLst>
          </p:cNvPr>
          <p:cNvSpPr txBox="1"/>
          <p:nvPr/>
        </p:nvSpPr>
        <p:spPr>
          <a:xfrm>
            <a:off x="774930" y="2424965"/>
            <a:ext cx="9268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9478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AREA TRANSITION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146EB7-796B-39EF-A351-0D2321EB7459}"/>
              </a:ext>
            </a:extLst>
          </p:cNvPr>
          <p:cNvSpPr txBox="1"/>
          <p:nvPr/>
        </p:nvSpPr>
        <p:spPr>
          <a:xfrm>
            <a:off x="786013" y="3479960"/>
            <a:ext cx="108253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3C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 GOES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2A6AFB-EC40-8EA2-054C-6F410971CD3F}"/>
              </a:ext>
            </a:extLst>
          </p:cNvPr>
          <p:cNvSpPr txBox="1"/>
          <p:nvPr/>
        </p:nvSpPr>
        <p:spPr>
          <a:xfrm>
            <a:off x="786013" y="3985832"/>
            <a:ext cx="108253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3C6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POSITION/TITLE LINE 1</a:t>
            </a:r>
          </a:p>
          <a:p>
            <a:r>
              <a:rPr lang="en-US" dirty="0">
                <a:solidFill>
                  <a:srgbClr val="003C6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POSITION/TITLE LINE 2</a:t>
            </a:r>
          </a:p>
        </p:txBody>
      </p:sp>
    </p:spTree>
    <p:extLst>
      <p:ext uri="{BB962C8B-B14F-4D97-AF65-F5344CB8AC3E}">
        <p14:creationId xmlns:p14="http://schemas.microsoft.com/office/powerpoint/2010/main" val="3203223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20AF7-5E6A-6749-F1D5-82E73E4AB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B8A0F-6AE4-9B5A-9566-E16C9D04AF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3C6E4C-6322-2D0E-56E7-B6A7B8313F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9B8B8B-B810-1AA2-D7F2-880B44B03D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D10F19-F446-EEA7-A551-E11D0C1E273B}"/>
              </a:ext>
            </a:extLst>
          </p:cNvPr>
          <p:cNvSpPr txBox="1"/>
          <p:nvPr/>
        </p:nvSpPr>
        <p:spPr>
          <a:xfrm>
            <a:off x="217714" y="2424965"/>
            <a:ext cx="11974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478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AREA TRANSITION</a:t>
            </a:r>
          </a:p>
        </p:txBody>
      </p:sp>
    </p:spTree>
    <p:extLst>
      <p:ext uri="{BB962C8B-B14F-4D97-AF65-F5344CB8AC3E}">
        <p14:creationId xmlns:p14="http://schemas.microsoft.com/office/powerpoint/2010/main" val="2068817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769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Open Sans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Jennifer Gutierrez</cp:lastModifiedBy>
  <cp:revision>3</cp:revision>
  <dcterms:created xsi:type="dcterms:W3CDTF">2025-03-14T18:48:08Z</dcterms:created>
  <dcterms:modified xsi:type="dcterms:W3CDTF">2025-03-25T15:15:28Z</dcterms:modified>
</cp:coreProperties>
</file>