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6" r:id="rId4"/>
    <p:sldMasterId id="2147483747" r:id="rId5"/>
    <p:sldMasterId id="2147483759" r:id="rId6"/>
  </p:sldMasterIdLst>
  <p:notesMasterIdLst>
    <p:notesMasterId r:id="rId17"/>
  </p:notesMasterIdLst>
  <p:sldIdLst>
    <p:sldId id="333" r:id="rId7"/>
    <p:sldId id="331" r:id="rId8"/>
    <p:sldId id="336" r:id="rId9"/>
    <p:sldId id="334" r:id="rId10"/>
    <p:sldId id="335" r:id="rId11"/>
    <p:sldId id="337" r:id="rId12"/>
    <p:sldId id="302" r:id="rId13"/>
    <p:sldId id="258" r:id="rId14"/>
    <p:sldId id="332" r:id="rId15"/>
    <p:sldId id="30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B6C"/>
    <a:srgbClr val="D9EAF6"/>
    <a:srgbClr val="8B7054"/>
    <a:srgbClr val="ED562F"/>
    <a:srgbClr val="004F79"/>
    <a:srgbClr val="F8C92C"/>
    <a:srgbClr val="FF3D14"/>
    <a:srgbClr val="31323B"/>
    <a:srgbClr val="77BADB"/>
    <a:srgbClr val="D4D4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CD5427-2250-4308-8E21-A4EC17ED426E}" v="23" dt="2025-11-25T17:09:28.3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99" autoAdjust="0"/>
    <p:restoredTop sz="93220" autoAdjust="0"/>
  </p:normalViewPr>
  <p:slideViewPr>
    <p:cSldViewPr snapToGrid="0">
      <p:cViewPr varScale="1">
        <p:scale>
          <a:sx n="103" d="100"/>
          <a:sy n="103" d="100"/>
        </p:scale>
        <p:origin x="110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76.sv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709ACC-F0DB-42AE-9075-153EC6C26913}"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554DE23-56CF-4707-BE03-C817301D7382}">
      <dgm:prSet/>
      <dgm:spPr/>
      <dgm:t>
        <a:bodyPr/>
        <a:lstStyle/>
        <a:p>
          <a:pPr>
            <a:lnSpc>
              <a:spcPct val="100000"/>
            </a:lnSpc>
            <a:defRPr b="1"/>
          </a:pPr>
          <a:r>
            <a:rPr lang="en-US"/>
            <a:t>Look</a:t>
          </a:r>
        </a:p>
      </dgm:t>
    </dgm:pt>
    <dgm:pt modelId="{DB5DBD1A-B650-4155-B832-0B67736C390F}" type="parTrans" cxnId="{79501A1D-158A-4672-BA12-7A0DAF9507EE}">
      <dgm:prSet/>
      <dgm:spPr/>
      <dgm:t>
        <a:bodyPr/>
        <a:lstStyle/>
        <a:p>
          <a:endParaRPr lang="en-US"/>
        </a:p>
      </dgm:t>
    </dgm:pt>
    <dgm:pt modelId="{575F1A2E-6879-4C48-85D5-4852EC3E4A5B}" type="sibTrans" cxnId="{79501A1D-158A-4672-BA12-7A0DAF9507EE}">
      <dgm:prSet/>
      <dgm:spPr/>
      <dgm:t>
        <a:bodyPr/>
        <a:lstStyle/>
        <a:p>
          <a:endParaRPr lang="en-US"/>
        </a:p>
      </dgm:t>
    </dgm:pt>
    <dgm:pt modelId="{E87B158B-E71E-4998-B446-FB198A07A1A1}">
      <dgm:prSet/>
      <dgm:spPr/>
      <dgm:t>
        <a:bodyPr/>
        <a:lstStyle/>
        <a:p>
          <a:pPr>
            <a:lnSpc>
              <a:spcPct val="100000"/>
            </a:lnSpc>
          </a:pPr>
          <a:r>
            <a:rPr lang="en-US"/>
            <a:t>Look for emails from myself and project team</a:t>
          </a:r>
        </a:p>
      </dgm:t>
    </dgm:pt>
    <dgm:pt modelId="{C0288518-C1E0-40CA-BC72-CB5738FAA30D}" type="parTrans" cxnId="{B5EC151C-8385-4D71-9C09-85EA1514E487}">
      <dgm:prSet/>
      <dgm:spPr/>
      <dgm:t>
        <a:bodyPr/>
        <a:lstStyle/>
        <a:p>
          <a:endParaRPr lang="en-US"/>
        </a:p>
      </dgm:t>
    </dgm:pt>
    <dgm:pt modelId="{90030426-C6DD-48F3-A998-7702258F232F}" type="sibTrans" cxnId="{B5EC151C-8385-4D71-9C09-85EA1514E487}">
      <dgm:prSet/>
      <dgm:spPr/>
      <dgm:t>
        <a:bodyPr/>
        <a:lstStyle/>
        <a:p>
          <a:endParaRPr lang="en-US"/>
        </a:p>
      </dgm:t>
    </dgm:pt>
    <dgm:pt modelId="{D962196C-F026-4F66-989C-2321EE475435}">
      <dgm:prSet/>
      <dgm:spPr/>
      <dgm:t>
        <a:bodyPr/>
        <a:lstStyle/>
        <a:p>
          <a:pPr>
            <a:lnSpc>
              <a:spcPct val="100000"/>
            </a:lnSpc>
            <a:defRPr b="1"/>
          </a:pPr>
          <a:r>
            <a:rPr lang="en-US"/>
            <a:t>Read</a:t>
          </a:r>
        </a:p>
      </dgm:t>
    </dgm:pt>
    <dgm:pt modelId="{7D2B3F1E-0AE1-4DE3-B78F-8B88085479BE}" type="parTrans" cxnId="{F8F07DA9-19BF-4086-99CC-C5DE14C27874}">
      <dgm:prSet/>
      <dgm:spPr/>
      <dgm:t>
        <a:bodyPr/>
        <a:lstStyle/>
        <a:p>
          <a:endParaRPr lang="en-US"/>
        </a:p>
      </dgm:t>
    </dgm:pt>
    <dgm:pt modelId="{5502A020-A479-4321-AA13-F8523818EEE0}" type="sibTrans" cxnId="{F8F07DA9-19BF-4086-99CC-C5DE14C27874}">
      <dgm:prSet/>
      <dgm:spPr/>
      <dgm:t>
        <a:bodyPr/>
        <a:lstStyle/>
        <a:p>
          <a:endParaRPr lang="en-US"/>
        </a:p>
      </dgm:t>
    </dgm:pt>
    <dgm:pt modelId="{83ABD0CF-51AC-4714-9AD8-76EB3DBA9BA5}">
      <dgm:prSet/>
      <dgm:spPr/>
      <dgm:t>
        <a:bodyPr/>
        <a:lstStyle/>
        <a:p>
          <a:pPr>
            <a:lnSpc>
              <a:spcPct val="100000"/>
            </a:lnSpc>
          </a:pPr>
          <a:r>
            <a:rPr lang="en-US" dirty="0"/>
            <a:t>Check out our Abrigo Implementation Monthly Newsletter</a:t>
          </a:r>
        </a:p>
      </dgm:t>
    </dgm:pt>
    <dgm:pt modelId="{3353A0A6-BEE4-4239-BCF0-E70A1D08DCDA}" type="parTrans" cxnId="{C7599C4C-3E92-4872-B7AC-7E1807AD3B0E}">
      <dgm:prSet/>
      <dgm:spPr/>
      <dgm:t>
        <a:bodyPr/>
        <a:lstStyle/>
        <a:p>
          <a:endParaRPr lang="en-US"/>
        </a:p>
      </dgm:t>
    </dgm:pt>
    <dgm:pt modelId="{8A7FFE07-29F2-4E01-8A87-CDA64FD757D0}" type="sibTrans" cxnId="{C7599C4C-3E92-4872-B7AC-7E1807AD3B0E}">
      <dgm:prSet/>
      <dgm:spPr/>
      <dgm:t>
        <a:bodyPr/>
        <a:lstStyle/>
        <a:p>
          <a:endParaRPr lang="en-US"/>
        </a:p>
      </dgm:t>
    </dgm:pt>
    <dgm:pt modelId="{345DD588-B5D7-4656-9A11-0AE5C8270C10}">
      <dgm:prSet/>
      <dgm:spPr/>
      <dgm:t>
        <a:bodyPr/>
        <a:lstStyle/>
        <a:p>
          <a:pPr>
            <a:lnSpc>
              <a:spcPct val="100000"/>
            </a:lnSpc>
            <a:defRPr b="1"/>
          </a:pPr>
          <a:r>
            <a:rPr lang="en-US"/>
            <a:t>Check</a:t>
          </a:r>
        </a:p>
      </dgm:t>
    </dgm:pt>
    <dgm:pt modelId="{9BE3E13A-8D7C-438C-B393-B6DD56597632}" type="parTrans" cxnId="{B73827F1-5271-401E-9AD3-7BAC18687F2C}">
      <dgm:prSet/>
      <dgm:spPr/>
      <dgm:t>
        <a:bodyPr/>
        <a:lstStyle/>
        <a:p>
          <a:endParaRPr lang="en-US"/>
        </a:p>
      </dgm:t>
    </dgm:pt>
    <dgm:pt modelId="{3505C00C-CAE1-4D0A-8D71-2A0AA17B065E}" type="sibTrans" cxnId="{B73827F1-5271-401E-9AD3-7BAC18687F2C}">
      <dgm:prSet/>
      <dgm:spPr/>
      <dgm:t>
        <a:bodyPr/>
        <a:lstStyle/>
        <a:p>
          <a:endParaRPr lang="en-US"/>
        </a:p>
      </dgm:t>
    </dgm:pt>
    <dgm:pt modelId="{1EDCBCA2-00CC-4003-9020-D230093836F0}">
      <dgm:prSet/>
      <dgm:spPr/>
      <dgm:t>
        <a:bodyPr/>
        <a:lstStyle/>
        <a:p>
          <a:pPr>
            <a:lnSpc>
              <a:spcPct val="100000"/>
            </a:lnSpc>
          </a:pPr>
          <a:r>
            <a:rPr lang="en-US" dirty="0"/>
            <a:t>Check the Intranet for past newsletters, training information, and more!</a:t>
          </a:r>
        </a:p>
      </dgm:t>
    </dgm:pt>
    <dgm:pt modelId="{4330E540-F5BF-467C-A358-BE1BE3799F49}" type="parTrans" cxnId="{BCF07570-95D2-491C-90DA-3637D92D1087}">
      <dgm:prSet/>
      <dgm:spPr/>
      <dgm:t>
        <a:bodyPr/>
        <a:lstStyle/>
        <a:p>
          <a:endParaRPr lang="en-US"/>
        </a:p>
      </dgm:t>
    </dgm:pt>
    <dgm:pt modelId="{02477C75-2DC6-4E72-A89D-A34718CDB2FE}" type="sibTrans" cxnId="{BCF07570-95D2-491C-90DA-3637D92D1087}">
      <dgm:prSet/>
      <dgm:spPr/>
      <dgm:t>
        <a:bodyPr/>
        <a:lstStyle/>
        <a:p>
          <a:endParaRPr lang="en-US"/>
        </a:p>
      </dgm:t>
    </dgm:pt>
    <dgm:pt modelId="{E1112956-9D81-4B63-A793-13EBF5CAA4C2}">
      <dgm:prSet/>
      <dgm:spPr/>
      <dgm:t>
        <a:bodyPr/>
        <a:lstStyle/>
        <a:p>
          <a:pPr>
            <a:lnSpc>
              <a:spcPct val="100000"/>
            </a:lnSpc>
            <a:defRPr b="1"/>
          </a:pPr>
          <a:r>
            <a:rPr lang="en-US"/>
            <a:t>Watch</a:t>
          </a:r>
        </a:p>
      </dgm:t>
    </dgm:pt>
    <dgm:pt modelId="{FBB5F1D6-0CFC-4FD3-924F-BF82A743DF74}" type="parTrans" cxnId="{A17CC724-6DEA-4EF4-BFE8-6CE3368D78FD}">
      <dgm:prSet/>
      <dgm:spPr/>
      <dgm:t>
        <a:bodyPr/>
        <a:lstStyle/>
        <a:p>
          <a:endParaRPr lang="en-US"/>
        </a:p>
      </dgm:t>
    </dgm:pt>
    <dgm:pt modelId="{196A245C-5F97-4A78-B446-2AD1E2ABE627}" type="sibTrans" cxnId="{A17CC724-6DEA-4EF4-BFE8-6CE3368D78FD}">
      <dgm:prSet/>
      <dgm:spPr/>
      <dgm:t>
        <a:bodyPr/>
        <a:lstStyle/>
        <a:p>
          <a:endParaRPr lang="en-US"/>
        </a:p>
      </dgm:t>
    </dgm:pt>
    <dgm:pt modelId="{CF3E02DD-6450-4B97-9129-1D5C19A186E2}">
      <dgm:prSet/>
      <dgm:spPr/>
      <dgm:t>
        <a:bodyPr/>
        <a:lstStyle/>
        <a:p>
          <a:pPr>
            <a:lnSpc>
              <a:spcPct val="100000"/>
            </a:lnSpc>
          </a:pPr>
          <a:r>
            <a:rPr lang="en-US" dirty="0"/>
            <a:t>Look for demos and other live content coming your way</a:t>
          </a:r>
        </a:p>
      </dgm:t>
    </dgm:pt>
    <dgm:pt modelId="{5BD59B29-482E-4A2D-A7DA-8FFCF6BBFCE1}" type="parTrans" cxnId="{D46BB259-1066-4BB2-B1A9-A8C3D7CFCFB8}">
      <dgm:prSet/>
      <dgm:spPr/>
      <dgm:t>
        <a:bodyPr/>
        <a:lstStyle/>
        <a:p>
          <a:endParaRPr lang="en-US"/>
        </a:p>
      </dgm:t>
    </dgm:pt>
    <dgm:pt modelId="{0F6D1A7C-D70E-4196-909D-D5B8BE1296A2}" type="sibTrans" cxnId="{D46BB259-1066-4BB2-B1A9-A8C3D7CFCFB8}">
      <dgm:prSet/>
      <dgm:spPr/>
      <dgm:t>
        <a:bodyPr/>
        <a:lstStyle/>
        <a:p>
          <a:endParaRPr lang="en-US"/>
        </a:p>
      </dgm:t>
    </dgm:pt>
    <dgm:pt modelId="{D4941E90-AD83-4178-9B0B-B4A6D36A648E}" type="pres">
      <dgm:prSet presAssocID="{FE709ACC-F0DB-42AE-9075-153EC6C26913}" presName="root" presStyleCnt="0">
        <dgm:presLayoutVars>
          <dgm:dir/>
          <dgm:resizeHandles val="exact"/>
        </dgm:presLayoutVars>
      </dgm:prSet>
      <dgm:spPr/>
    </dgm:pt>
    <dgm:pt modelId="{A49F7492-D0FB-4161-B7DC-EC08629E94DC}" type="pres">
      <dgm:prSet presAssocID="{C554DE23-56CF-4707-BE03-C817301D7382}" presName="compNode" presStyleCnt="0"/>
      <dgm:spPr/>
    </dgm:pt>
    <dgm:pt modelId="{783C9677-4F35-49BE-89B7-F2911E1AC789}" type="pres">
      <dgm:prSet presAssocID="{C554DE23-56CF-4707-BE03-C817301D738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ail"/>
        </a:ext>
      </dgm:extLst>
    </dgm:pt>
    <dgm:pt modelId="{7EDF9BB7-F95B-484E-90C2-2DA36E1C4F1F}" type="pres">
      <dgm:prSet presAssocID="{C554DE23-56CF-4707-BE03-C817301D7382}" presName="iconSpace" presStyleCnt="0"/>
      <dgm:spPr/>
    </dgm:pt>
    <dgm:pt modelId="{2B0FC74A-4031-4E29-82F3-956ED4D706A9}" type="pres">
      <dgm:prSet presAssocID="{C554DE23-56CF-4707-BE03-C817301D7382}" presName="parTx" presStyleLbl="revTx" presStyleIdx="0" presStyleCnt="8">
        <dgm:presLayoutVars>
          <dgm:chMax val="0"/>
          <dgm:chPref val="0"/>
        </dgm:presLayoutVars>
      </dgm:prSet>
      <dgm:spPr/>
    </dgm:pt>
    <dgm:pt modelId="{58EC86D0-B25A-4BC9-8ECB-1A02FAC1DD61}" type="pres">
      <dgm:prSet presAssocID="{C554DE23-56CF-4707-BE03-C817301D7382}" presName="txSpace" presStyleCnt="0"/>
      <dgm:spPr/>
    </dgm:pt>
    <dgm:pt modelId="{4ECDDEAF-025F-49AB-AA40-F489072FAFC6}" type="pres">
      <dgm:prSet presAssocID="{C554DE23-56CF-4707-BE03-C817301D7382}" presName="desTx" presStyleLbl="revTx" presStyleIdx="1" presStyleCnt="8">
        <dgm:presLayoutVars/>
      </dgm:prSet>
      <dgm:spPr/>
    </dgm:pt>
    <dgm:pt modelId="{75B34E6A-2515-4318-BC69-86E2CC348AEF}" type="pres">
      <dgm:prSet presAssocID="{575F1A2E-6879-4C48-85D5-4852EC3E4A5B}" presName="sibTrans" presStyleCnt="0"/>
      <dgm:spPr/>
    </dgm:pt>
    <dgm:pt modelId="{BE60EAD5-0ACE-4C20-A33D-C39B6E9D8A86}" type="pres">
      <dgm:prSet presAssocID="{D962196C-F026-4F66-989C-2321EE475435}" presName="compNode" presStyleCnt="0"/>
      <dgm:spPr/>
    </dgm:pt>
    <dgm:pt modelId="{3A20D856-889B-4E1F-ACAE-1B0B7E378338}" type="pres">
      <dgm:prSet presAssocID="{D962196C-F026-4F66-989C-2321EE4754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4C40819E-94DC-4DB4-999E-2EC9BF61536F}" type="pres">
      <dgm:prSet presAssocID="{D962196C-F026-4F66-989C-2321EE475435}" presName="iconSpace" presStyleCnt="0"/>
      <dgm:spPr/>
    </dgm:pt>
    <dgm:pt modelId="{18F05A63-2B6A-4ACE-BD55-DF30FA51BB4A}" type="pres">
      <dgm:prSet presAssocID="{D962196C-F026-4F66-989C-2321EE475435}" presName="parTx" presStyleLbl="revTx" presStyleIdx="2" presStyleCnt="8">
        <dgm:presLayoutVars>
          <dgm:chMax val="0"/>
          <dgm:chPref val="0"/>
        </dgm:presLayoutVars>
      </dgm:prSet>
      <dgm:spPr/>
    </dgm:pt>
    <dgm:pt modelId="{8417E070-A3B2-429A-B368-B95C360E5423}" type="pres">
      <dgm:prSet presAssocID="{D962196C-F026-4F66-989C-2321EE475435}" presName="txSpace" presStyleCnt="0"/>
      <dgm:spPr/>
    </dgm:pt>
    <dgm:pt modelId="{82B6A86A-8FD0-4AE1-94A9-D13C46F3BD8F}" type="pres">
      <dgm:prSet presAssocID="{D962196C-F026-4F66-989C-2321EE475435}" presName="desTx" presStyleLbl="revTx" presStyleIdx="3" presStyleCnt="8">
        <dgm:presLayoutVars/>
      </dgm:prSet>
      <dgm:spPr/>
    </dgm:pt>
    <dgm:pt modelId="{C1FFCA62-EA40-454B-8E02-DFB438212B33}" type="pres">
      <dgm:prSet presAssocID="{5502A020-A479-4321-AA13-F8523818EEE0}" presName="sibTrans" presStyleCnt="0"/>
      <dgm:spPr/>
    </dgm:pt>
    <dgm:pt modelId="{9332976F-A12B-48ED-832C-75FB6E3AB9B3}" type="pres">
      <dgm:prSet presAssocID="{345DD588-B5D7-4656-9A11-0AE5C8270C10}" presName="compNode" presStyleCnt="0"/>
      <dgm:spPr/>
    </dgm:pt>
    <dgm:pt modelId="{58B96E80-12F0-4DB6-B70D-AB27866571B9}" type="pres">
      <dgm:prSet presAssocID="{345DD588-B5D7-4656-9A11-0AE5C8270C10}"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Eye outline"/>
        </a:ext>
      </dgm:extLst>
    </dgm:pt>
    <dgm:pt modelId="{BAF004B4-727D-4069-AE12-A0C5DB27EC33}" type="pres">
      <dgm:prSet presAssocID="{345DD588-B5D7-4656-9A11-0AE5C8270C10}" presName="iconSpace" presStyleCnt="0"/>
      <dgm:spPr/>
    </dgm:pt>
    <dgm:pt modelId="{74D08AD8-69E9-4F60-B69F-7316D107D908}" type="pres">
      <dgm:prSet presAssocID="{345DD588-B5D7-4656-9A11-0AE5C8270C10}" presName="parTx" presStyleLbl="revTx" presStyleIdx="4" presStyleCnt="8">
        <dgm:presLayoutVars>
          <dgm:chMax val="0"/>
          <dgm:chPref val="0"/>
        </dgm:presLayoutVars>
      </dgm:prSet>
      <dgm:spPr/>
    </dgm:pt>
    <dgm:pt modelId="{240E51D2-9A1A-4976-B6AB-2EC44646F5D3}" type="pres">
      <dgm:prSet presAssocID="{345DD588-B5D7-4656-9A11-0AE5C8270C10}" presName="txSpace" presStyleCnt="0"/>
      <dgm:spPr/>
    </dgm:pt>
    <dgm:pt modelId="{FCAE796D-5B27-4468-B00B-646AAE2DB01C}" type="pres">
      <dgm:prSet presAssocID="{345DD588-B5D7-4656-9A11-0AE5C8270C10}" presName="desTx" presStyleLbl="revTx" presStyleIdx="5" presStyleCnt="8">
        <dgm:presLayoutVars/>
      </dgm:prSet>
      <dgm:spPr/>
    </dgm:pt>
    <dgm:pt modelId="{DFBB082E-F170-4AD1-9AC1-4F4A2DF4F7EF}" type="pres">
      <dgm:prSet presAssocID="{3505C00C-CAE1-4D0A-8D71-2A0AA17B065E}" presName="sibTrans" presStyleCnt="0"/>
      <dgm:spPr/>
    </dgm:pt>
    <dgm:pt modelId="{5DDD29EE-64B8-48F2-A02F-F4E26885EC1F}" type="pres">
      <dgm:prSet presAssocID="{E1112956-9D81-4B63-A793-13EBF5CAA4C2}" presName="compNode" presStyleCnt="0"/>
      <dgm:spPr/>
    </dgm:pt>
    <dgm:pt modelId="{31D085F1-C385-44A1-8DC6-704B98A64545}" type="pres">
      <dgm:prSet presAssocID="{E1112956-9D81-4B63-A793-13EBF5CAA4C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945F397B-CC82-4E72-9547-F68B428B87D1}" type="pres">
      <dgm:prSet presAssocID="{E1112956-9D81-4B63-A793-13EBF5CAA4C2}" presName="iconSpace" presStyleCnt="0"/>
      <dgm:spPr/>
    </dgm:pt>
    <dgm:pt modelId="{FE0A0E1A-5CCF-41C4-85D1-937D9E1D225B}" type="pres">
      <dgm:prSet presAssocID="{E1112956-9D81-4B63-A793-13EBF5CAA4C2}" presName="parTx" presStyleLbl="revTx" presStyleIdx="6" presStyleCnt="8">
        <dgm:presLayoutVars>
          <dgm:chMax val="0"/>
          <dgm:chPref val="0"/>
        </dgm:presLayoutVars>
      </dgm:prSet>
      <dgm:spPr/>
    </dgm:pt>
    <dgm:pt modelId="{FDD4646D-E7EA-4D43-9D15-CA8A92FD5050}" type="pres">
      <dgm:prSet presAssocID="{E1112956-9D81-4B63-A793-13EBF5CAA4C2}" presName="txSpace" presStyleCnt="0"/>
      <dgm:spPr/>
    </dgm:pt>
    <dgm:pt modelId="{2F5EC5B1-BEE2-4055-AF6F-9038E7B4593E}" type="pres">
      <dgm:prSet presAssocID="{E1112956-9D81-4B63-A793-13EBF5CAA4C2}" presName="desTx" presStyleLbl="revTx" presStyleIdx="7" presStyleCnt="8">
        <dgm:presLayoutVars/>
      </dgm:prSet>
      <dgm:spPr/>
    </dgm:pt>
  </dgm:ptLst>
  <dgm:cxnLst>
    <dgm:cxn modelId="{FC8FE40F-6B23-4509-BB2B-0B65D5C7A041}" type="presOf" srcId="{345DD588-B5D7-4656-9A11-0AE5C8270C10}" destId="{74D08AD8-69E9-4F60-B69F-7316D107D908}" srcOrd="0" destOrd="0" presId="urn:microsoft.com/office/officeart/2018/5/layout/CenteredIconLabelDescriptionList"/>
    <dgm:cxn modelId="{E7AEA213-659F-400F-A117-8C564700CFBA}" type="presOf" srcId="{E1112956-9D81-4B63-A793-13EBF5CAA4C2}" destId="{FE0A0E1A-5CCF-41C4-85D1-937D9E1D225B}" srcOrd="0" destOrd="0" presId="urn:microsoft.com/office/officeart/2018/5/layout/CenteredIconLabelDescriptionList"/>
    <dgm:cxn modelId="{B5EC151C-8385-4D71-9C09-85EA1514E487}" srcId="{C554DE23-56CF-4707-BE03-C817301D7382}" destId="{E87B158B-E71E-4998-B446-FB198A07A1A1}" srcOrd="0" destOrd="0" parTransId="{C0288518-C1E0-40CA-BC72-CB5738FAA30D}" sibTransId="{90030426-C6DD-48F3-A998-7702258F232F}"/>
    <dgm:cxn modelId="{79501A1D-158A-4672-BA12-7A0DAF9507EE}" srcId="{FE709ACC-F0DB-42AE-9075-153EC6C26913}" destId="{C554DE23-56CF-4707-BE03-C817301D7382}" srcOrd="0" destOrd="0" parTransId="{DB5DBD1A-B650-4155-B832-0B67736C390F}" sibTransId="{575F1A2E-6879-4C48-85D5-4852EC3E4A5B}"/>
    <dgm:cxn modelId="{A17CC724-6DEA-4EF4-BFE8-6CE3368D78FD}" srcId="{FE709ACC-F0DB-42AE-9075-153EC6C26913}" destId="{E1112956-9D81-4B63-A793-13EBF5CAA4C2}" srcOrd="3" destOrd="0" parTransId="{FBB5F1D6-0CFC-4FD3-924F-BF82A743DF74}" sibTransId="{196A245C-5F97-4A78-B446-2AD1E2ABE627}"/>
    <dgm:cxn modelId="{B36E6F27-3F2B-48B3-8FCF-36A84ED13514}" type="presOf" srcId="{C554DE23-56CF-4707-BE03-C817301D7382}" destId="{2B0FC74A-4031-4E29-82F3-956ED4D706A9}" srcOrd="0" destOrd="0" presId="urn:microsoft.com/office/officeart/2018/5/layout/CenteredIconLabelDescriptionList"/>
    <dgm:cxn modelId="{45CFD95B-C1D6-4CBB-A325-BBD922C67B90}" type="presOf" srcId="{E87B158B-E71E-4998-B446-FB198A07A1A1}" destId="{4ECDDEAF-025F-49AB-AA40-F489072FAFC6}" srcOrd="0" destOrd="0" presId="urn:microsoft.com/office/officeart/2018/5/layout/CenteredIconLabelDescriptionList"/>
    <dgm:cxn modelId="{C7599C4C-3E92-4872-B7AC-7E1807AD3B0E}" srcId="{D962196C-F026-4F66-989C-2321EE475435}" destId="{83ABD0CF-51AC-4714-9AD8-76EB3DBA9BA5}" srcOrd="0" destOrd="0" parTransId="{3353A0A6-BEE4-4239-BCF0-E70A1D08DCDA}" sibTransId="{8A7FFE07-29F2-4E01-8A87-CDA64FD757D0}"/>
    <dgm:cxn modelId="{BCF07570-95D2-491C-90DA-3637D92D1087}" srcId="{345DD588-B5D7-4656-9A11-0AE5C8270C10}" destId="{1EDCBCA2-00CC-4003-9020-D230093836F0}" srcOrd="0" destOrd="0" parTransId="{4330E540-F5BF-467C-A358-BE1BE3799F49}" sibTransId="{02477C75-2DC6-4E72-A89D-A34718CDB2FE}"/>
    <dgm:cxn modelId="{D46BB259-1066-4BB2-B1A9-A8C3D7CFCFB8}" srcId="{E1112956-9D81-4B63-A793-13EBF5CAA4C2}" destId="{CF3E02DD-6450-4B97-9129-1D5C19A186E2}" srcOrd="0" destOrd="0" parTransId="{5BD59B29-482E-4A2D-A7DA-8FFCF6BBFCE1}" sibTransId="{0F6D1A7C-D70E-4196-909D-D5B8BE1296A2}"/>
    <dgm:cxn modelId="{D7DD167D-CB89-494F-990F-37456F871EF1}" type="presOf" srcId="{D962196C-F026-4F66-989C-2321EE475435}" destId="{18F05A63-2B6A-4ACE-BD55-DF30FA51BB4A}" srcOrd="0" destOrd="0" presId="urn:microsoft.com/office/officeart/2018/5/layout/CenteredIconLabelDescriptionList"/>
    <dgm:cxn modelId="{35CEE99F-1632-4A44-83A8-DE0833D89E68}" type="presOf" srcId="{1EDCBCA2-00CC-4003-9020-D230093836F0}" destId="{FCAE796D-5B27-4468-B00B-646AAE2DB01C}" srcOrd="0" destOrd="0" presId="urn:microsoft.com/office/officeart/2018/5/layout/CenteredIconLabelDescriptionList"/>
    <dgm:cxn modelId="{5F7DD2A2-8298-4316-880B-81826DD1CDDF}" type="presOf" srcId="{FE709ACC-F0DB-42AE-9075-153EC6C26913}" destId="{D4941E90-AD83-4178-9B0B-B4A6D36A648E}" srcOrd="0" destOrd="0" presId="urn:microsoft.com/office/officeart/2018/5/layout/CenteredIconLabelDescriptionList"/>
    <dgm:cxn modelId="{F8F07DA9-19BF-4086-99CC-C5DE14C27874}" srcId="{FE709ACC-F0DB-42AE-9075-153EC6C26913}" destId="{D962196C-F026-4F66-989C-2321EE475435}" srcOrd="1" destOrd="0" parTransId="{7D2B3F1E-0AE1-4DE3-B78F-8B88085479BE}" sibTransId="{5502A020-A479-4321-AA13-F8523818EEE0}"/>
    <dgm:cxn modelId="{5C1289C5-CA05-4374-B74C-829E9F3086FA}" type="presOf" srcId="{CF3E02DD-6450-4B97-9129-1D5C19A186E2}" destId="{2F5EC5B1-BEE2-4055-AF6F-9038E7B4593E}" srcOrd="0" destOrd="0" presId="urn:microsoft.com/office/officeart/2018/5/layout/CenteredIconLabelDescriptionList"/>
    <dgm:cxn modelId="{500BCBD7-0772-4164-A4CF-9A54A37E8B5E}" type="presOf" srcId="{83ABD0CF-51AC-4714-9AD8-76EB3DBA9BA5}" destId="{82B6A86A-8FD0-4AE1-94A9-D13C46F3BD8F}" srcOrd="0" destOrd="0" presId="urn:microsoft.com/office/officeart/2018/5/layout/CenteredIconLabelDescriptionList"/>
    <dgm:cxn modelId="{B73827F1-5271-401E-9AD3-7BAC18687F2C}" srcId="{FE709ACC-F0DB-42AE-9075-153EC6C26913}" destId="{345DD588-B5D7-4656-9A11-0AE5C8270C10}" srcOrd="2" destOrd="0" parTransId="{9BE3E13A-8D7C-438C-B393-B6DD56597632}" sibTransId="{3505C00C-CAE1-4D0A-8D71-2A0AA17B065E}"/>
    <dgm:cxn modelId="{419A0119-0990-48C2-9169-A13591A042B0}" type="presParOf" srcId="{D4941E90-AD83-4178-9B0B-B4A6D36A648E}" destId="{A49F7492-D0FB-4161-B7DC-EC08629E94DC}" srcOrd="0" destOrd="0" presId="urn:microsoft.com/office/officeart/2018/5/layout/CenteredIconLabelDescriptionList"/>
    <dgm:cxn modelId="{C1C89921-4CCB-4DC8-B99C-9D6E96F0E380}" type="presParOf" srcId="{A49F7492-D0FB-4161-B7DC-EC08629E94DC}" destId="{783C9677-4F35-49BE-89B7-F2911E1AC789}" srcOrd="0" destOrd="0" presId="urn:microsoft.com/office/officeart/2018/5/layout/CenteredIconLabelDescriptionList"/>
    <dgm:cxn modelId="{E891C949-9B3B-4696-9C60-0974C336A717}" type="presParOf" srcId="{A49F7492-D0FB-4161-B7DC-EC08629E94DC}" destId="{7EDF9BB7-F95B-484E-90C2-2DA36E1C4F1F}" srcOrd="1" destOrd="0" presId="urn:microsoft.com/office/officeart/2018/5/layout/CenteredIconLabelDescriptionList"/>
    <dgm:cxn modelId="{1A33849D-3E3F-48F7-825B-39B0751870B7}" type="presParOf" srcId="{A49F7492-D0FB-4161-B7DC-EC08629E94DC}" destId="{2B0FC74A-4031-4E29-82F3-956ED4D706A9}" srcOrd="2" destOrd="0" presId="urn:microsoft.com/office/officeart/2018/5/layout/CenteredIconLabelDescriptionList"/>
    <dgm:cxn modelId="{DC5B6334-7B25-418F-9C86-AC25C6038A9B}" type="presParOf" srcId="{A49F7492-D0FB-4161-B7DC-EC08629E94DC}" destId="{58EC86D0-B25A-4BC9-8ECB-1A02FAC1DD61}" srcOrd="3" destOrd="0" presId="urn:microsoft.com/office/officeart/2018/5/layout/CenteredIconLabelDescriptionList"/>
    <dgm:cxn modelId="{0B5A723E-526D-4353-97E6-3B75CA4C6487}" type="presParOf" srcId="{A49F7492-D0FB-4161-B7DC-EC08629E94DC}" destId="{4ECDDEAF-025F-49AB-AA40-F489072FAFC6}" srcOrd="4" destOrd="0" presId="urn:microsoft.com/office/officeart/2018/5/layout/CenteredIconLabelDescriptionList"/>
    <dgm:cxn modelId="{D7D342F5-BAEA-451E-8825-78C0FF3AEE76}" type="presParOf" srcId="{D4941E90-AD83-4178-9B0B-B4A6D36A648E}" destId="{75B34E6A-2515-4318-BC69-86E2CC348AEF}" srcOrd="1" destOrd="0" presId="urn:microsoft.com/office/officeart/2018/5/layout/CenteredIconLabelDescriptionList"/>
    <dgm:cxn modelId="{F9F61935-CA69-4AAA-809D-9AB262B35F3B}" type="presParOf" srcId="{D4941E90-AD83-4178-9B0B-B4A6D36A648E}" destId="{BE60EAD5-0ACE-4C20-A33D-C39B6E9D8A86}" srcOrd="2" destOrd="0" presId="urn:microsoft.com/office/officeart/2018/5/layout/CenteredIconLabelDescriptionList"/>
    <dgm:cxn modelId="{C3FE36DF-38BB-4563-A971-95EE9BFD5304}" type="presParOf" srcId="{BE60EAD5-0ACE-4C20-A33D-C39B6E9D8A86}" destId="{3A20D856-889B-4E1F-ACAE-1B0B7E378338}" srcOrd="0" destOrd="0" presId="urn:microsoft.com/office/officeart/2018/5/layout/CenteredIconLabelDescriptionList"/>
    <dgm:cxn modelId="{300AF5F4-5785-4618-A010-DE2842D72C6E}" type="presParOf" srcId="{BE60EAD5-0ACE-4C20-A33D-C39B6E9D8A86}" destId="{4C40819E-94DC-4DB4-999E-2EC9BF61536F}" srcOrd="1" destOrd="0" presId="urn:microsoft.com/office/officeart/2018/5/layout/CenteredIconLabelDescriptionList"/>
    <dgm:cxn modelId="{E09A1B55-F598-47E4-9A43-3D9D342A52A6}" type="presParOf" srcId="{BE60EAD5-0ACE-4C20-A33D-C39B6E9D8A86}" destId="{18F05A63-2B6A-4ACE-BD55-DF30FA51BB4A}" srcOrd="2" destOrd="0" presId="urn:microsoft.com/office/officeart/2018/5/layout/CenteredIconLabelDescriptionList"/>
    <dgm:cxn modelId="{5E8FAED4-FC6C-4365-9F47-6DFBC11B1FD3}" type="presParOf" srcId="{BE60EAD5-0ACE-4C20-A33D-C39B6E9D8A86}" destId="{8417E070-A3B2-429A-B368-B95C360E5423}" srcOrd="3" destOrd="0" presId="urn:microsoft.com/office/officeart/2018/5/layout/CenteredIconLabelDescriptionList"/>
    <dgm:cxn modelId="{A814D957-4504-4512-89F1-143457E4E1DD}" type="presParOf" srcId="{BE60EAD5-0ACE-4C20-A33D-C39B6E9D8A86}" destId="{82B6A86A-8FD0-4AE1-94A9-D13C46F3BD8F}" srcOrd="4" destOrd="0" presId="urn:microsoft.com/office/officeart/2018/5/layout/CenteredIconLabelDescriptionList"/>
    <dgm:cxn modelId="{628C4A14-46F7-4A2B-8E16-A0003B64EC26}" type="presParOf" srcId="{D4941E90-AD83-4178-9B0B-B4A6D36A648E}" destId="{C1FFCA62-EA40-454B-8E02-DFB438212B33}" srcOrd="3" destOrd="0" presId="urn:microsoft.com/office/officeart/2018/5/layout/CenteredIconLabelDescriptionList"/>
    <dgm:cxn modelId="{F5F9BBB5-096E-4EA8-A13E-25E3B8F5D7C6}" type="presParOf" srcId="{D4941E90-AD83-4178-9B0B-B4A6D36A648E}" destId="{9332976F-A12B-48ED-832C-75FB6E3AB9B3}" srcOrd="4" destOrd="0" presId="urn:microsoft.com/office/officeart/2018/5/layout/CenteredIconLabelDescriptionList"/>
    <dgm:cxn modelId="{1A8E3BED-6CD6-4D6B-9658-9A149CBE9536}" type="presParOf" srcId="{9332976F-A12B-48ED-832C-75FB6E3AB9B3}" destId="{58B96E80-12F0-4DB6-B70D-AB27866571B9}" srcOrd="0" destOrd="0" presId="urn:microsoft.com/office/officeart/2018/5/layout/CenteredIconLabelDescriptionList"/>
    <dgm:cxn modelId="{7AAF91F4-AD31-4450-9DDC-126D2968CCD3}" type="presParOf" srcId="{9332976F-A12B-48ED-832C-75FB6E3AB9B3}" destId="{BAF004B4-727D-4069-AE12-A0C5DB27EC33}" srcOrd="1" destOrd="0" presId="urn:microsoft.com/office/officeart/2018/5/layout/CenteredIconLabelDescriptionList"/>
    <dgm:cxn modelId="{83F01094-1C0D-4EB2-96DF-7F5B2B698AC2}" type="presParOf" srcId="{9332976F-A12B-48ED-832C-75FB6E3AB9B3}" destId="{74D08AD8-69E9-4F60-B69F-7316D107D908}" srcOrd="2" destOrd="0" presId="urn:microsoft.com/office/officeart/2018/5/layout/CenteredIconLabelDescriptionList"/>
    <dgm:cxn modelId="{A08F255A-2175-40F9-B629-755E64B5BE48}" type="presParOf" srcId="{9332976F-A12B-48ED-832C-75FB6E3AB9B3}" destId="{240E51D2-9A1A-4976-B6AB-2EC44646F5D3}" srcOrd="3" destOrd="0" presId="urn:microsoft.com/office/officeart/2018/5/layout/CenteredIconLabelDescriptionList"/>
    <dgm:cxn modelId="{0357CB8C-5048-4F7E-AEF5-040D82EF75D0}" type="presParOf" srcId="{9332976F-A12B-48ED-832C-75FB6E3AB9B3}" destId="{FCAE796D-5B27-4468-B00B-646AAE2DB01C}" srcOrd="4" destOrd="0" presId="urn:microsoft.com/office/officeart/2018/5/layout/CenteredIconLabelDescriptionList"/>
    <dgm:cxn modelId="{B08ACF58-7C37-4E8F-B0AE-C516AED6DDFE}" type="presParOf" srcId="{D4941E90-AD83-4178-9B0B-B4A6D36A648E}" destId="{DFBB082E-F170-4AD1-9AC1-4F4A2DF4F7EF}" srcOrd="5" destOrd="0" presId="urn:microsoft.com/office/officeart/2018/5/layout/CenteredIconLabelDescriptionList"/>
    <dgm:cxn modelId="{848787E6-F0AC-4EEB-AB66-91AEE1AF43EF}" type="presParOf" srcId="{D4941E90-AD83-4178-9B0B-B4A6D36A648E}" destId="{5DDD29EE-64B8-48F2-A02F-F4E26885EC1F}" srcOrd="6" destOrd="0" presId="urn:microsoft.com/office/officeart/2018/5/layout/CenteredIconLabelDescriptionList"/>
    <dgm:cxn modelId="{394FB771-7221-466D-B249-46FEE1B08906}" type="presParOf" srcId="{5DDD29EE-64B8-48F2-A02F-F4E26885EC1F}" destId="{31D085F1-C385-44A1-8DC6-704B98A64545}" srcOrd="0" destOrd="0" presId="urn:microsoft.com/office/officeart/2018/5/layout/CenteredIconLabelDescriptionList"/>
    <dgm:cxn modelId="{F0B2ACDF-6287-4BA0-A502-0C96AC9367A0}" type="presParOf" srcId="{5DDD29EE-64B8-48F2-A02F-F4E26885EC1F}" destId="{945F397B-CC82-4E72-9547-F68B428B87D1}" srcOrd="1" destOrd="0" presId="urn:microsoft.com/office/officeart/2018/5/layout/CenteredIconLabelDescriptionList"/>
    <dgm:cxn modelId="{C88CD282-4859-49C4-973D-562D24B9F778}" type="presParOf" srcId="{5DDD29EE-64B8-48F2-A02F-F4E26885EC1F}" destId="{FE0A0E1A-5CCF-41C4-85D1-937D9E1D225B}" srcOrd="2" destOrd="0" presId="urn:microsoft.com/office/officeart/2018/5/layout/CenteredIconLabelDescriptionList"/>
    <dgm:cxn modelId="{45979BCD-DD12-4A8E-9D26-C9DDFB6C1009}" type="presParOf" srcId="{5DDD29EE-64B8-48F2-A02F-F4E26885EC1F}" destId="{FDD4646D-E7EA-4D43-9D15-CA8A92FD5050}" srcOrd="3" destOrd="0" presId="urn:microsoft.com/office/officeart/2018/5/layout/CenteredIconLabelDescriptionList"/>
    <dgm:cxn modelId="{94447C59-6B91-4BCB-902E-35BF99583F98}" type="presParOf" srcId="{5DDD29EE-64B8-48F2-A02F-F4E26885EC1F}" destId="{2F5EC5B1-BEE2-4055-AF6F-9038E7B4593E}"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3C9677-4F35-49BE-89B7-F2911E1AC789}">
      <dsp:nvSpPr>
        <dsp:cNvPr id="0" name=""/>
        <dsp:cNvSpPr/>
      </dsp:nvSpPr>
      <dsp:spPr>
        <a:xfrm>
          <a:off x="788484" y="1021279"/>
          <a:ext cx="844593" cy="844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B0FC74A-4031-4E29-82F3-956ED4D706A9}">
      <dsp:nvSpPr>
        <dsp:cNvPr id="0" name=""/>
        <dsp:cNvSpPr/>
      </dsp:nvSpPr>
      <dsp:spPr>
        <a:xfrm>
          <a:off x="4219" y="1958333"/>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Look</a:t>
          </a:r>
        </a:p>
      </dsp:txBody>
      <dsp:txXfrm>
        <a:off x="4219" y="1958333"/>
        <a:ext cx="2413125" cy="361968"/>
      </dsp:txXfrm>
    </dsp:sp>
    <dsp:sp modelId="{4ECDDEAF-025F-49AB-AA40-F489072FAFC6}">
      <dsp:nvSpPr>
        <dsp:cNvPr id="0" name=""/>
        <dsp:cNvSpPr/>
      </dsp:nvSpPr>
      <dsp:spPr>
        <a:xfrm>
          <a:off x="4219" y="2363307"/>
          <a:ext cx="2413125" cy="80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Look for emails from myself and project team</a:t>
          </a:r>
        </a:p>
      </dsp:txBody>
      <dsp:txXfrm>
        <a:off x="4219" y="2363307"/>
        <a:ext cx="2413125" cy="808217"/>
      </dsp:txXfrm>
    </dsp:sp>
    <dsp:sp modelId="{3A20D856-889B-4E1F-ACAE-1B0B7E378338}">
      <dsp:nvSpPr>
        <dsp:cNvPr id="0" name=""/>
        <dsp:cNvSpPr/>
      </dsp:nvSpPr>
      <dsp:spPr>
        <a:xfrm>
          <a:off x="3623906" y="1021279"/>
          <a:ext cx="844593" cy="844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F05A63-2B6A-4ACE-BD55-DF30FA51BB4A}">
      <dsp:nvSpPr>
        <dsp:cNvPr id="0" name=""/>
        <dsp:cNvSpPr/>
      </dsp:nvSpPr>
      <dsp:spPr>
        <a:xfrm>
          <a:off x="2839641" y="1958333"/>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Read</a:t>
          </a:r>
        </a:p>
      </dsp:txBody>
      <dsp:txXfrm>
        <a:off x="2839641" y="1958333"/>
        <a:ext cx="2413125" cy="361968"/>
      </dsp:txXfrm>
    </dsp:sp>
    <dsp:sp modelId="{82B6A86A-8FD0-4AE1-94A9-D13C46F3BD8F}">
      <dsp:nvSpPr>
        <dsp:cNvPr id="0" name=""/>
        <dsp:cNvSpPr/>
      </dsp:nvSpPr>
      <dsp:spPr>
        <a:xfrm>
          <a:off x="2839641" y="2363307"/>
          <a:ext cx="2413125" cy="80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Check out our Abrigo Implementation Monthly Newsletter</a:t>
          </a:r>
        </a:p>
      </dsp:txBody>
      <dsp:txXfrm>
        <a:off x="2839641" y="2363307"/>
        <a:ext cx="2413125" cy="808217"/>
      </dsp:txXfrm>
    </dsp:sp>
    <dsp:sp modelId="{58B96E80-12F0-4DB6-B70D-AB27866571B9}">
      <dsp:nvSpPr>
        <dsp:cNvPr id="0" name=""/>
        <dsp:cNvSpPr/>
      </dsp:nvSpPr>
      <dsp:spPr>
        <a:xfrm>
          <a:off x="6459328" y="1021279"/>
          <a:ext cx="844593" cy="844593"/>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D08AD8-69E9-4F60-B69F-7316D107D908}">
      <dsp:nvSpPr>
        <dsp:cNvPr id="0" name=""/>
        <dsp:cNvSpPr/>
      </dsp:nvSpPr>
      <dsp:spPr>
        <a:xfrm>
          <a:off x="5675062" y="1958333"/>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Check</a:t>
          </a:r>
        </a:p>
      </dsp:txBody>
      <dsp:txXfrm>
        <a:off x="5675062" y="1958333"/>
        <a:ext cx="2413125" cy="361968"/>
      </dsp:txXfrm>
    </dsp:sp>
    <dsp:sp modelId="{FCAE796D-5B27-4468-B00B-646AAE2DB01C}">
      <dsp:nvSpPr>
        <dsp:cNvPr id="0" name=""/>
        <dsp:cNvSpPr/>
      </dsp:nvSpPr>
      <dsp:spPr>
        <a:xfrm>
          <a:off x="5675062" y="2363307"/>
          <a:ext cx="2413125" cy="80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Check the Intranet for past newsletters, training information, and more!</a:t>
          </a:r>
        </a:p>
      </dsp:txBody>
      <dsp:txXfrm>
        <a:off x="5675062" y="2363307"/>
        <a:ext cx="2413125" cy="808217"/>
      </dsp:txXfrm>
    </dsp:sp>
    <dsp:sp modelId="{31D085F1-C385-44A1-8DC6-704B98A64545}">
      <dsp:nvSpPr>
        <dsp:cNvPr id="0" name=""/>
        <dsp:cNvSpPr/>
      </dsp:nvSpPr>
      <dsp:spPr>
        <a:xfrm>
          <a:off x="9294750" y="1021279"/>
          <a:ext cx="844593" cy="844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0A0E1A-5CCF-41C4-85D1-937D9E1D225B}">
      <dsp:nvSpPr>
        <dsp:cNvPr id="0" name=""/>
        <dsp:cNvSpPr/>
      </dsp:nvSpPr>
      <dsp:spPr>
        <a:xfrm>
          <a:off x="8510484" y="1958333"/>
          <a:ext cx="2413125" cy="361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22350">
            <a:lnSpc>
              <a:spcPct val="100000"/>
            </a:lnSpc>
            <a:spcBef>
              <a:spcPct val="0"/>
            </a:spcBef>
            <a:spcAft>
              <a:spcPct val="35000"/>
            </a:spcAft>
            <a:buNone/>
            <a:defRPr b="1"/>
          </a:pPr>
          <a:r>
            <a:rPr lang="en-US" sz="2300" kern="1200"/>
            <a:t>Watch</a:t>
          </a:r>
        </a:p>
      </dsp:txBody>
      <dsp:txXfrm>
        <a:off x="8510484" y="1958333"/>
        <a:ext cx="2413125" cy="361968"/>
      </dsp:txXfrm>
    </dsp:sp>
    <dsp:sp modelId="{2F5EC5B1-BEE2-4055-AF6F-9038E7B4593E}">
      <dsp:nvSpPr>
        <dsp:cNvPr id="0" name=""/>
        <dsp:cNvSpPr/>
      </dsp:nvSpPr>
      <dsp:spPr>
        <a:xfrm>
          <a:off x="8510484" y="2363307"/>
          <a:ext cx="2413125" cy="808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Look for demos and other live content coming your way</a:t>
          </a:r>
        </a:p>
      </dsp:txBody>
      <dsp:txXfrm>
        <a:off x="8510484" y="2363307"/>
        <a:ext cx="2413125" cy="808217"/>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A9DEB-C961-0E4D-93DF-B0EE7BB1D132}" type="datetimeFigureOut">
              <a:rPr lang="en-US" smtClean="0"/>
              <a:t>12/19/2025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240658-4290-9C4A-8BB3-05D8B2EEEC94}" type="slidenum">
              <a:rPr lang="en-US" smtClean="0"/>
              <a:t>‹#›</a:t>
            </a:fld>
            <a:endParaRPr lang="en-US"/>
          </a:p>
        </p:txBody>
      </p:sp>
    </p:spTree>
    <p:extLst>
      <p:ext uri="{BB962C8B-B14F-4D97-AF65-F5344CB8AC3E}">
        <p14:creationId xmlns:p14="http://schemas.microsoft.com/office/powerpoint/2010/main" val="1083094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the audience gets awareness of business today and the risks of NOT changing. This is the What’s in it for them in making the change.</a:t>
            </a:r>
          </a:p>
          <a:p>
            <a:endParaRPr lang="en-US" dirty="0"/>
          </a:p>
          <a:p>
            <a:r>
              <a:rPr lang="en-US" dirty="0"/>
              <a:t>Key messaging for Speaker (information taken from your change characteristics document)</a:t>
            </a:r>
          </a:p>
          <a:p>
            <a:endParaRPr lang="en-US" dirty="0"/>
          </a:p>
          <a:p>
            <a:r>
              <a:rPr lang="en-US" dirty="0"/>
              <a:t>“Currently, our processes are decentralized, which creates inefficiencies and slows down decision-making.” </a:t>
            </a:r>
          </a:p>
          <a:p>
            <a:endParaRPr lang="en-US" dirty="0"/>
          </a:p>
          <a:p>
            <a:r>
              <a:rPr lang="en-US" dirty="0"/>
              <a:t>“Our reporting process is manual and requires constant monitoring and maintenance. It is not real-time, and the basic reporting functions do not give us the insights we need to make informed decisions.” </a:t>
            </a:r>
          </a:p>
          <a:p>
            <a:endParaRPr lang="en-US" dirty="0"/>
          </a:p>
          <a:p>
            <a:r>
              <a:rPr lang="en-US" dirty="0"/>
              <a:t>“Financial tracking is also manual and decentralized, which makes it harder to maintain accuracy and consistency across the organization.” </a:t>
            </a:r>
          </a:p>
          <a:p>
            <a:endParaRPr lang="en-US" dirty="0"/>
          </a:p>
          <a:p>
            <a:r>
              <a:rPr lang="en-US" dirty="0"/>
              <a:t>“These challenges impact our ability to serve clients effectively and to operate as one unified organization.”</a:t>
            </a:r>
          </a:p>
        </p:txBody>
      </p:sp>
      <p:sp>
        <p:nvSpPr>
          <p:cNvPr id="4" name="Slide Number Placeholder 3"/>
          <p:cNvSpPr>
            <a:spLocks noGrp="1"/>
          </p:cNvSpPr>
          <p:nvPr>
            <p:ph type="sldNum" sz="quarter" idx="5"/>
          </p:nvPr>
        </p:nvSpPr>
        <p:spPr/>
        <p:txBody>
          <a:bodyPr/>
          <a:lstStyle/>
          <a:p>
            <a:fld id="{A5240658-4290-9C4A-8BB3-05D8B2EEEC94}" type="slidenum">
              <a:rPr lang="en-US" smtClean="0"/>
              <a:t>2</a:t>
            </a:fld>
            <a:endParaRPr lang="en-US"/>
          </a:p>
        </p:txBody>
      </p:sp>
    </p:spTree>
    <p:extLst>
      <p:ext uri="{BB962C8B-B14F-4D97-AF65-F5344CB8AC3E}">
        <p14:creationId xmlns:p14="http://schemas.microsoft.com/office/powerpoint/2010/main" val="515287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7A10A-9299-3276-6F16-78A57B1DC7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19D8D-6CF4-CA4F-D32B-8BD6DBA6DA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41B0E3-F677-321C-3E89-95B773817730}"/>
              </a:ext>
            </a:extLst>
          </p:cNvPr>
          <p:cNvSpPr>
            <a:spLocks noGrp="1"/>
          </p:cNvSpPr>
          <p:nvPr>
            <p:ph type="body" idx="1"/>
          </p:nvPr>
        </p:nvSpPr>
        <p:spPr/>
        <p:txBody>
          <a:bodyPr/>
          <a:lstStyle/>
          <a:p>
            <a:r>
              <a:rPr lang="en-US" dirty="0"/>
              <a:t>Make sure the audience gets awareness of business today and the risks of NOT changing. This is the What’s in it for them in making the change.</a:t>
            </a:r>
          </a:p>
          <a:p>
            <a:endParaRPr lang="en-US" dirty="0"/>
          </a:p>
          <a:p>
            <a:r>
              <a:rPr lang="en-US" dirty="0"/>
              <a:t>Key messaging for Speaker (information taken from your change characteristics document)</a:t>
            </a:r>
          </a:p>
          <a:p>
            <a:endParaRPr lang="en-US" dirty="0"/>
          </a:p>
          <a:p>
            <a:r>
              <a:rPr lang="en-US" dirty="0"/>
              <a:t>“Currently, our processes are decentralized, which creates inefficiencies and slows down decision-making.” </a:t>
            </a:r>
          </a:p>
          <a:p>
            <a:endParaRPr lang="en-US" dirty="0"/>
          </a:p>
          <a:p>
            <a:r>
              <a:rPr lang="en-US" dirty="0"/>
              <a:t>“Our reporting process is manual and requires constant monitoring and maintenance. It is not real-time, and the basic reporting functions do not give us the insights we need to make informed decisions.” </a:t>
            </a:r>
          </a:p>
          <a:p>
            <a:endParaRPr lang="en-US" dirty="0"/>
          </a:p>
          <a:p>
            <a:r>
              <a:rPr lang="en-US" dirty="0"/>
              <a:t>“Financial tracking is also manual and decentralized, which makes it harder to maintain accuracy and consistency across the organization.” </a:t>
            </a:r>
          </a:p>
          <a:p>
            <a:endParaRPr lang="en-US" dirty="0"/>
          </a:p>
          <a:p>
            <a:r>
              <a:rPr lang="en-US" dirty="0"/>
              <a:t>“These challenges impact our ability to serve clients effectively and to operate as one unified organization.”</a:t>
            </a:r>
          </a:p>
        </p:txBody>
      </p:sp>
      <p:sp>
        <p:nvSpPr>
          <p:cNvPr id="4" name="Slide Number Placeholder 3">
            <a:extLst>
              <a:ext uri="{FF2B5EF4-FFF2-40B4-BE49-F238E27FC236}">
                <a16:creationId xmlns:a16="http://schemas.microsoft.com/office/drawing/2014/main" id="{6FAF4D79-5A4D-EB2E-2E38-3E8A81942807}"/>
              </a:ext>
            </a:extLst>
          </p:cNvPr>
          <p:cNvSpPr>
            <a:spLocks noGrp="1"/>
          </p:cNvSpPr>
          <p:nvPr>
            <p:ph type="sldNum" sz="quarter" idx="5"/>
          </p:nvPr>
        </p:nvSpPr>
        <p:spPr/>
        <p:txBody>
          <a:bodyPr/>
          <a:lstStyle/>
          <a:p>
            <a:fld id="{A5240658-4290-9C4A-8BB3-05D8B2EEEC94}" type="slidenum">
              <a:rPr lang="en-US" smtClean="0"/>
              <a:t>3</a:t>
            </a:fld>
            <a:endParaRPr lang="en-US"/>
          </a:p>
        </p:txBody>
      </p:sp>
    </p:spTree>
    <p:extLst>
      <p:ext uri="{BB962C8B-B14F-4D97-AF65-F5344CB8AC3E}">
        <p14:creationId xmlns:p14="http://schemas.microsoft.com/office/powerpoint/2010/main" val="268989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01395-ECE7-C8F0-6F0B-2180E3E887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C77A97-CA86-706D-68EB-90E2CB0CD4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7CE2B1-F554-D6A6-3C90-A9F0A2840DCE}"/>
              </a:ext>
            </a:extLst>
          </p:cNvPr>
          <p:cNvSpPr>
            <a:spLocks noGrp="1"/>
          </p:cNvSpPr>
          <p:nvPr>
            <p:ph type="body" idx="1"/>
          </p:nvPr>
        </p:nvSpPr>
        <p:spPr/>
        <p:txBody>
          <a:bodyPr/>
          <a:lstStyle/>
          <a:p>
            <a:r>
              <a:rPr lang="en-US" dirty="0"/>
              <a:t>Make sure the audience gets awareness of business today and the risks of NOT changing. This is the What’s in it for them in making the change.</a:t>
            </a:r>
          </a:p>
          <a:p>
            <a:endParaRPr lang="en-US" dirty="0"/>
          </a:p>
          <a:p>
            <a:r>
              <a:rPr lang="en-US" dirty="0"/>
              <a:t>Key messaging for Speaker (information taken from your change characteristics document)</a:t>
            </a:r>
          </a:p>
          <a:p>
            <a:endParaRPr lang="en-US" dirty="0"/>
          </a:p>
          <a:p>
            <a:r>
              <a:rPr lang="en-US" dirty="0"/>
              <a:t>“Currently, our processes are decentralized, which creates inefficiencies and slows down decision-making.” </a:t>
            </a:r>
          </a:p>
          <a:p>
            <a:endParaRPr lang="en-US" dirty="0"/>
          </a:p>
          <a:p>
            <a:r>
              <a:rPr lang="en-US" dirty="0"/>
              <a:t>“Our reporting process is manual and requires constant monitoring and maintenance. It is not real-time, and the basic reporting functions do not give us the insights we need to make informed decisions.” </a:t>
            </a:r>
          </a:p>
          <a:p>
            <a:endParaRPr lang="en-US" dirty="0"/>
          </a:p>
          <a:p>
            <a:r>
              <a:rPr lang="en-US" dirty="0"/>
              <a:t>“Financial tracking is also manual and decentralized, which makes it harder to maintain accuracy and consistency across the organization.” </a:t>
            </a:r>
          </a:p>
          <a:p>
            <a:endParaRPr lang="en-US" dirty="0"/>
          </a:p>
          <a:p>
            <a:r>
              <a:rPr lang="en-US" dirty="0"/>
              <a:t>“These challenges impact our ability to serve clients effectively and to operate as one unified organization.”</a:t>
            </a:r>
          </a:p>
        </p:txBody>
      </p:sp>
      <p:sp>
        <p:nvSpPr>
          <p:cNvPr id="4" name="Slide Number Placeholder 3">
            <a:extLst>
              <a:ext uri="{FF2B5EF4-FFF2-40B4-BE49-F238E27FC236}">
                <a16:creationId xmlns:a16="http://schemas.microsoft.com/office/drawing/2014/main" id="{99D9C3DF-66F1-CB3D-BC69-CD5A0E91AE7F}"/>
              </a:ext>
            </a:extLst>
          </p:cNvPr>
          <p:cNvSpPr>
            <a:spLocks noGrp="1"/>
          </p:cNvSpPr>
          <p:nvPr>
            <p:ph type="sldNum" sz="quarter" idx="5"/>
          </p:nvPr>
        </p:nvSpPr>
        <p:spPr/>
        <p:txBody>
          <a:bodyPr/>
          <a:lstStyle/>
          <a:p>
            <a:fld id="{A5240658-4290-9C4A-8BB3-05D8B2EEEC94}" type="slidenum">
              <a:rPr lang="en-US" smtClean="0"/>
              <a:t>4</a:t>
            </a:fld>
            <a:endParaRPr lang="en-US"/>
          </a:p>
        </p:txBody>
      </p:sp>
    </p:spTree>
    <p:extLst>
      <p:ext uri="{BB962C8B-B14F-4D97-AF65-F5344CB8AC3E}">
        <p14:creationId xmlns:p14="http://schemas.microsoft.com/office/powerpoint/2010/main" val="38731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6C6DD3-DFAC-CBFF-2B6F-9454B563E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CE1458-D515-B6B5-F034-75D8297AF0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B62B25-0335-D918-80F5-D33EEADD81E4}"/>
              </a:ext>
            </a:extLst>
          </p:cNvPr>
          <p:cNvSpPr>
            <a:spLocks noGrp="1"/>
          </p:cNvSpPr>
          <p:nvPr>
            <p:ph type="body" idx="1"/>
          </p:nvPr>
        </p:nvSpPr>
        <p:spPr/>
        <p:txBody>
          <a:bodyPr/>
          <a:lstStyle/>
          <a:p>
            <a:r>
              <a:rPr lang="en-US" dirty="0"/>
              <a:t>Make sure the audience gets awareness of business today and the risks of NOT changing. This is the What’s in it for them in making the change.</a:t>
            </a:r>
          </a:p>
          <a:p>
            <a:endParaRPr lang="en-US" dirty="0"/>
          </a:p>
          <a:p>
            <a:r>
              <a:rPr lang="en-US" dirty="0"/>
              <a:t>Key messaging for Speaker (information taken from your change characteristics document)</a:t>
            </a:r>
          </a:p>
          <a:p>
            <a:endParaRPr lang="en-US" dirty="0"/>
          </a:p>
          <a:p>
            <a:r>
              <a:rPr lang="en-US" dirty="0"/>
              <a:t>“Currently, our processes are decentralized, which creates inefficiencies and slows down decision-making.” </a:t>
            </a:r>
          </a:p>
          <a:p>
            <a:endParaRPr lang="en-US" dirty="0"/>
          </a:p>
          <a:p>
            <a:r>
              <a:rPr lang="en-US" dirty="0"/>
              <a:t>“Our reporting process is manual and requires constant monitoring and maintenance. It is not real-time, and the basic reporting functions do not give us the insights we need to make informed decisions.” </a:t>
            </a:r>
          </a:p>
          <a:p>
            <a:endParaRPr lang="en-US" dirty="0"/>
          </a:p>
          <a:p>
            <a:r>
              <a:rPr lang="en-US" dirty="0"/>
              <a:t>“Financial tracking is also manual and decentralized, which makes it harder to maintain accuracy and consistency across the organization.” </a:t>
            </a:r>
          </a:p>
          <a:p>
            <a:endParaRPr lang="en-US" dirty="0"/>
          </a:p>
          <a:p>
            <a:r>
              <a:rPr lang="en-US" dirty="0"/>
              <a:t>“These challenges impact our ability to serve clients effectively and to operate as one unified organization.”</a:t>
            </a:r>
          </a:p>
        </p:txBody>
      </p:sp>
      <p:sp>
        <p:nvSpPr>
          <p:cNvPr id="4" name="Slide Number Placeholder 3">
            <a:extLst>
              <a:ext uri="{FF2B5EF4-FFF2-40B4-BE49-F238E27FC236}">
                <a16:creationId xmlns:a16="http://schemas.microsoft.com/office/drawing/2014/main" id="{A7004B53-37F9-8127-65AB-B0E4FD614F9A}"/>
              </a:ext>
            </a:extLst>
          </p:cNvPr>
          <p:cNvSpPr>
            <a:spLocks noGrp="1"/>
          </p:cNvSpPr>
          <p:nvPr>
            <p:ph type="sldNum" sz="quarter" idx="5"/>
          </p:nvPr>
        </p:nvSpPr>
        <p:spPr/>
        <p:txBody>
          <a:bodyPr/>
          <a:lstStyle/>
          <a:p>
            <a:fld id="{A5240658-4290-9C4A-8BB3-05D8B2EEEC94}" type="slidenum">
              <a:rPr lang="en-US" smtClean="0"/>
              <a:t>5</a:t>
            </a:fld>
            <a:endParaRPr lang="en-US"/>
          </a:p>
        </p:txBody>
      </p:sp>
    </p:spTree>
    <p:extLst>
      <p:ext uri="{BB962C8B-B14F-4D97-AF65-F5344CB8AC3E}">
        <p14:creationId xmlns:p14="http://schemas.microsoft.com/office/powerpoint/2010/main" val="27040346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71D793-9F9E-F138-BE9B-035A73D29F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5BD0FD-103A-EEE3-2845-872939CD0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E1C740-0507-E37F-CC91-38DCD2EB4EDA}"/>
              </a:ext>
            </a:extLst>
          </p:cNvPr>
          <p:cNvSpPr>
            <a:spLocks noGrp="1"/>
          </p:cNvSpPr>
          <p:nvPr>
            <p:ph type="body" idx="1"/>
          </p:nvPr>
        </p:nvSpPr>
        <p:spPr/>
        <p:txBody>
          <a:bodyPr/>
          <a:lstStyle/>
          <a:p>
            <a:r>
              <a:rPr lang="en-US" dirty="0"/>
              <a:t>Make sure the audience gets awareness of business today and the risks of NOT changing. This is the What’s in it for them in making the change.</a:t>
            </a:r>
          </a:p>
          <a:p>
            <a:endParaRPr lang="en-US" dirty="0"/>
          </a:p>
          <a:p>
            <a:r>
              <a:rPr lang="en-US" dirty="0"/>
              <a:t>Key messaging for Speaker (information taken from your change characteristics document)</a:t>
            </a:r>
          </a:p>
          <a:p>
            <a:endParaRPr lang="en-US" dirty="0"/>
          </a:p>
          <a:p>
            <a:r>
              <a:rPr lang="en-US" dirty="0"/>
              <a:t>“Currently, our processes are decentralized, which creates inefficiencies and slows down decision-making.” </a:t>
            </a:r>
          </a:p>
          <a:p>
            <a:endParaRPr lang="en-US" dirty="0"/>
          </a:p>
          <a:p>
            <a:r>
              <a:rPr lang="en-US" dirty="0"/>
              <a:t>“Our reporting process is manual and requires constant monitoring and maintenance. It is not real-time, and the basic reporting functions do not give us the insights we need to make informed decisions.” </a:t>
            </a:r>
          </a:p>
          <a:p>
            <a:endParaRPr lang="en-US" dirty="0"/>
          </a:p>
          <a:p>
            <a:r>
              <a:rPr lang="en-US" dirty="0"/>
              <a:t>“Financial tracking is also manual and decentralized, which makes it harder to maintain accuracy and consistency across the organization.” </a:t>
            </a:r>
          </a:p>
          <a:p>
            <a:endParaRPr lang="en-US" dirty="0"/>
          </a:p>
          <a:p>
            <a:r>
              <a:rPr lang="en-US" dirty="0"/>
              <a:t>“These challenges impact our ability to serve clients effectively and to operate as one unified organization.”</a:t>
            </a:r>
          </a:p>
        </p:txBody>
      </p:sp>
      <p:sp>
        <p:nvSpPr>
          <p:cNvPr id="4" name="Slide Number Placeholder 3">
            <a:extLst>
              <a:ext uri="{FF2B5EF4-FFF2-40B4-BE49-F238E27FC236}">
                <a16:creationId xmlns:a16="http://schemas.microsoft.com/office/drawing/2014/main" id="{F1A98930-D950-9C74-9C60-6D1DE9D36A16}"/>
              </a:ext>
            </a:extLst>
          </p:cNvPr>
          <p:cNvSpPr>
            <a:spLocks noGrp="1"/>
          </p:cNvSpPr>
          <p:nvPr>
            <p:ph type="sldNum" sz="quarter" idx="5"/>
          </p:nvPr>
        </p:nvSpPr>
        <p:spPr/>
        <p:txBody>
          <a:bodyPr/>
          <a:lstStyle/>
          <a:p>
            <a:fld id="{A5240658-4290-9C4A-8BB3-05D8B2EEEC94}" type="slidenum">
              <a:rPr lang="en-US" smtClean="0"/>
              <a:t>6</a:t>
            </a:fld>
            <a:endParaRPr lang="en-US"/>
          </a:p>
        </p:txBody>
      </p:sp>
    </p:spTree>
    <p:extLst>
      <p:ext uri="{BB962C8B-B14F-4D97-AF65-F5344CB8AC3E}">
        <p14:creationId xmlns:p14="http://schemas.microsoft.com/office/powerpoint/2010/main" val="2637265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1" i="0" u="none" strike="noStrike" dirty="0">
                <a:solidFill>
                  <a:srgbClr val="FFFFFF"/>
                </a:solidFill>
                <a:effectLst/>
                <a:latin typeface="Muli" panose="00000500000000000000" pitchFamily="2" charset="0"/>
              </a:rPr>
              <a:t>Note for TRB – Confirm list, double check spelling</a:t>
            </a:r>
          </a:p>
          <a:p>
            <a:pPr algn="l" rtl="0" fontAlgn="base"/>
            <a:endParaRPr lang="en-US" sz="1800" b="1" i="0" u="none" strike="noStrike" dirty="0">
              <a:solidFill>
                <a:srgbClr val="FFFFFF"/>
              </a:solidFill>
              <a:effectLst/>
              <a:latin typeface="Muli" panose="00000500000000000000" pitchFamily="2" charset="0"/>
            </a:endParaRPr>
          </a:p>
          <a:p>
            <a:pPr algn="l" rtl="0" fontAlgn="base"/>
            <a:r>
              <a:rPr lang="en-US" sz="1800" b="1" i="0" u="none" strike="noStrike" dirty="0">
                <a:solidFill>
                  <a:srgbClr val="FFFFFF"/>
                </a:solidFill>
                <a:effectLst/>
                <a:latin typeface="Muli" panose="00000500000000000000" pitchFamily="2" charset="0"/>
              </a:rPr>
              <a:t>Want to introduce our project team. </a:t>
            </a:r>
          </a:p>
          <a:p>
            <a:pPr algn="l" rtl="0" fontAlgn="base"/>
            <a:r>
              <a:rPr lang="en-US" sz="1800" b="1" i="0" u="none" strike="noStrike" dirty="0">
                <a:solidFill>
                  <a:srgbClr val="FFFFFF"/>
                </a:solidFill>
                <a:effectLst/>
                <a:latin typeface="Muli" panose="00000500000000000000" pitchFamily="2" charset="0"/>
              </a:rPr>
              <a:t>You can go to them for questions you might have about the project.  We may or may not have the answer, but we will track one down for you. </a:t>
            </a:r>
          </a:p>
          <a:p>
            <a:pPr algn="ctr" rtl="0" fontAlgn="base"/>
            <a:endParaRPr lang="en-US" sz="1800" b="1" i="0" u="none" strike="noStrike" dirty="0">
              <a:solidFill>
                <a:srgbClr val="FFFFFF"/>
              </a:solidFill>
              <a:effectLst/>
              <a:latin typeface="Muli" panose="00000500000000000000" pitchFamily="2" charset="0"/>
            </a:endParaRPr>
          </a:p>
          <a:p>
            <a:pPr algn="ctr" rtl="0" fontAlgn="base"/>
            <a:r>
              <a:rPr lang="en-US" sz="1800" b="1" i="0" u="none" strike="noStrike" dirty="0">
                <a:solidFill>
                  <a:srgbClr val="FFFFFF"/>
                </a:solidFill>
                <a:effectLst/>
                <a:latin typeface="Muli" panose="00000500000000000000" pitchFamily="2" charset="0"/>
              </a:rPr>
              <a:t>Role</a:t>
            </a:r>
            <a:r>
              <a:rPr lang="en-US" sz="1800" b="0" i="0" dirty="0">
                <a:solidFill>
                  <a:srgbClr val="444444"/>
                </a:solidFill>
                <a:effectLst/>
                <a:latin typeface="Muli" panose="00000500000000000000" pitchFamily="2" charset="0"/>
              </a:rPr>
              <a:t>​ </a:t>
            </a:r>
            <a:r>
              <a:rPr lang="en-US" sz="1800" b="1" i="0" u="none" strike="noStrike" dirty="0">
                <a:solidFill>
                  <a:srgbClr val="FFFFFF"/>
                </a:solidFill>
                <a:effectLst/>
                <a:latin typeface="Muli" panose="00000500000000000000" pitchFamily="2" charset="0"/>
              </a:rPr>
              <a:t>Responsibilities</a:t>
            </a:r>
            <a:r>
              <a:rPr lang="en-US" sz="1800" b="0" i="0" dirty="0">
                <a:solidFill>
                  <a:srgbClr val="444444"/>
                </a:solidFill>
                <a:effectLst/>
                <a:latin typeface="Muli" panose="00000500000000000000" pitchFamily="2" charset="0"/>
              </a:rPr>
              <a:t>​</a:t>
            </a:r>
            <a:endParaRPr lang="en-US" sz="1200" b="0" i="0" u="none" strike="noStrike"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Project Manager</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Hold the project team accountable for an on-time and successful project. Setup regular internal meetings to review homework and decision making. </a:t>
            </a:r>
          </a:p>
          <a:p>
            <a:pPr algn="l" rtl="0" fontAlgn="base"/>
            <a:r>
              <a:rPr lang="en-US" sz="1800" b="1" i="0" u="none" strike="noStrike" dirty="0">
                <a:solidFill>
                  <a:srgbClr val="000000"/>
                </a:solidFill>
                <a:effectLst/>
                <a:latin typeface="Calibri" panose="020F0502020204030204" pitchFamily="34" charset="0"/>
              </a:rPr>
              <a:t>Sageworks Admin/Champion</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Long term role past implementation that handles all changes to configuration post roll-out. Works to gain a deep understanding of anything and everything in the system so that any proposed changes do not negatively impact other areas of the system. </a:t>
            </a:r>
            <a:endParaRPr lang="en-US" sz="1200" b="0" i="0" u="none" strike="noStrike" dirty="0">
              <a:solidFill>
                <a:srgbClr val="444444"/>
              </a:solidFill>
              <a:effectLst/>
              <a:latin typeface="Calibri" panose="020F0502020204030204" pitchFamily="34" charset="0"/>
            </a:endParaRPr>
          </a:p>
          <a:p>
            <a:pPr algn="l" rtl="0" fontAlgn="base"/>
            <a:r>
              <a:rPr lang="en-US" sz="1800" b="1" i="0" u="none" strike="noStrike" dirty="0">
                <a:solidFill>
                  <a:srgbClr val="000000"/>
                </a:solidFill>
                <a:effectLst/>
                <a:latin typeface="Calibri" panose="020F0502020204030204" pitchFamily="34" charset="0"/>
              </a:rPr>
              <a:t>Lending Subject Matter Experts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31323B"/>
                </a:solidFill>
                <a:effectLst/>
                <a:latin typeface="Calibri" panose="020F0502020204030204" pitchFamily="34" charset="0"/>
              </a:rPr>
              <a:t>Functional experts of lending that will aid in designing and configuring system.</a:t>
            </a:r>
            <a:r>
              <a:rPr lang="en-US" sz="1800" b="0" i="0" u="none" strike="noStrike" dirty="0">
                <a:solidFill>
                  <a:srgbClr val="000000"/>
                </a:solidFill>
                <a:effectLst/>
                <a:latin typeface="Calibri" panose="020F0502020204030204" pitchFamily="34" charset="0"/>
              </a:rPr>
              <a:t> </a:t>
            </a:r>
          </a:p>
          <a:p>
            <a:pPr algn="l" rtl="0" fontAlgn="base"/>
            <a:r>
              <a:rPr lang="en-US" sz="1800" b="1" i="0" u="none" strike="noStrike" dirty="0">
                <a:solidFill>
                  <a:srgbClr val="000000"/>
                </a:solidFill>
                <a:effectLst/>
                <a:latin typeface="Calibri" panose="020F0502020204030204" pitchFamily="34" charset="0"/>
              </a:rPr>
              <a:t>Credit Underwriting Subject Matter Experts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31323B"/>
                </a:solidFill>
                <a:effectLst/>
                <a:latin typeface="Calibri" panose="020F0502020204030204" pitchFamily="34" charset="0"/>
              </a:rPr>
              <a:t>Functional expert of Credit that will aid in designing and configuring system.</a:t>
            </a:r>
            <a:r>
              <a:rPr lang="en-US" sz="1800" b="0" i="0" u="none" strike="noStrike" dirty="0">
                <a:solidFill>
                  <a:srgbClr val="000000"/>
                </a:solidFill>
                <a:effectLst/>
                <a:latin typeface="Calibri" panose="020F0502020204030204" pitchFamily="34" charset="0"/>
              </a:rPr>
              <a:t> </a:t>
            </a:r>
          </a:p>
          <a:p>
            <a:pPr algn="l" rtl="0" fontAlgn="base"/>
            <a:r>
              <a:rPr lang="en-US" sz="1800" b="1" i="0" u="none" strike="noStrike" dirty="0">
                <a:solidFill>
                  <a:srgbClr val="000000"/>
                </a:solidFill>
                <a:effectLst/>
                <a:latin typeface="Calibri" panose="020F0502020204030204" pitchFamily="34" charset="0"/>
              </a:rPr>
              <a:t>Operations/Admin Subject Matter Experts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31323B"/>
                </a:solidFill>
                <a:effectLst/>
                <a:latin typeface="Calibri" panose="020F0502020204030204" pitchFamily="34" charset="0"/>
              </a:rPr>
              <a:t>Functional experts of Operations that will aid in designing and configuring system.</a:t>
            </a:r>
            <a:r>
              <a:rPr lang="en-US" sz="1800" b="0" i="0" u="none" strike="noStrike" dirty="0">
                <a:solidFill>
                  <a:srgbClr val="000000"/>
                </a:solidFill>
                <a:effectLst/>
                <a:latin typeface="Calibri" panose="020F0502020204030204" pitchFamily="34" charset="0"/>
              </a:rPr>
              <a:t> </a:t>
            </a:r>
          </a:p>
          <a:p>
            <a:pPr algn="l" rtl="0" fontAlgn="base"/>
            <a:r>
              <a:rPr lang="en-US" sz="1800" b="1" i="0" u="none" strike="noStrike" dirty="0">
                <a:solidFill>
                  <a:srgbClr val="000000"/>
                </a:solidFill>
                <a:effectLst/>
                <a:latin typeface="Calibri" panose="020F0502020204030204" pitchFamily="34" charset="0"/>
              </a:rPr>
              <a:t>Integration Subject Matter Experts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31323B"/>
                </a:solidFill>
                <a:effectLst/>
                <a:latin typeface="Calibri" panose="020F0502020204030204" pitchFamily="34" charset="0"/>
              </a:rPr>
              <a:t>Ensuring our Core Data is mapped over to Sageworks appropriately and feeds in each morning.</a:t>
            </a:r>
            <a:endParaRPr lang="en-US" b="0" i="0" dirty="0">
              <a:solidFill>
                <a:srgbClr val="444444"/>
              </a:solidFill>
              <a:effectLst/>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A5240658-4290-9C4A-8BB3-05D8B2EEEC94}" type="slidenum">
              <a:rPr lang="en-US" smtClean="0"/>
              <a:t>7</a:t>
            </a:fld>
            <a:endParaRPr lang="en-US"/>
          </a:p>
        </p:txBody>
      </p:sp>
    </p:spTree>
    <p:extLst>
      <p:ext uri="{BB962C8B-B14F-4D97-AF65-F5344CB8AC3E}">
        <p14:creationId xmlns:p14="http://schemas.microsoft.com/office/powerpoint/2010/main" val="185489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Speak high level about the implementation timeline, what the different phases are and what happens in each phase. The goal is to provide insight into what the implementation process is and how long it will last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FF0D8-76B0-445E-AF08-D83007CC88F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8268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will go through a robust training journey. When the time comes (closer to end of Q2, early Q3), we will start with Abrigo University where you can watch on demand and live courses to become familiar with the basics. Then we will move to Instructor Led Training by your peers where we dive into the specifics of how to use the system for your role. From there we will provide plenty of practice time and knowledge checks so you can be sure you’re prepared to use it. We will then make sure we have regular Q &amp; A sessions to answer any questions that come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will be updates and more to come on training as we get closer to that milestone.  </a:t>
            </a:r>
          </a:p>
          <a:p>
            <a:endParaRPr lang="en-US" dirty="0"/>
          </a:p>
          <a:p>
            <a:endParaRPr lang="en-US" dirty="0"/>
          </a:p>
        </p:txBody>
      </p:sp>
      <p:sp>
        <p:nvSpPr>
          <p:cNvPr id="4" name="Slide Number Placeholder 3"/>
          <p:cNvSpPr>
            <a:spLocks noGrp="1"/>
          </p:cNvSpPr>
          <p:nvPr>
            <p:ph type="sldNum" sz="quarter" idx="5"/>
          </p:nvPr>
        </p:nvSpPr>
        <p:spPr/>
        <p:txBody>
          <a:bodyPr/>
          <a:lstStyle/>
          <a:p>
            <a:fld id="{A5240658-4290-9C4A-8BB3-05D8B2EEEC94}" type="slidenum">
              <a:rPr lang="en-US" smtClean="0"/>
              <a:t>9</a:t>
            </a:fld>
            <a:endParaRPr lang="en-US"/>
          </a:p>
        </p:txBody>
      </p:sp>
    </p:spTree>
    <p:extLst>
      <p:ext uri="{BB962C8B-B14F-4D97-AF65-F5344CB8AC3E}">
        <p14:creationId xmlns:p14="http://schemas.microsoft.com/office/powerpoint/2010/main" val="4073319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pn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1.svg"/><Relationship Id="rId13" Type="http://schemas.openxmlformats.org/officeDocument/2006/relationships/image" Target="../media/image35.sv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20.svg"/><Relationship Id="rId2" Type="http://schemas.openxmlformats.org/officeDocument/2006/relationships/image" Target="../media/image15.jpeg"/><Relationship Id="rId16"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9.svg"/><Relationship Id="rId11" Type="http://schemas.openxmlformats.org/officeDocument/2006/relationships/image" Target="../media/image22.svg"/><Relationship Id="rId5" Type="http://schemas.openxmlformats.org/officeDocument/2006/relationships/image" Target="../media/image21.png"/><Relationship Id="rId15" Type="http://schemas.openxmlformats.org/officeDocument/2006/relationships/image" Target="../media/image37.svg"/><Relationship Id="rId10" Type="http://schemas.openxmlformats.org/officeDocument/2006/relationships/image" Target="../media/image33.svg"/><Relationship Id="rId4" Type="http://schemas.openxmlformats.org/officeDocument/2006/relationships/image" Target="../media/image28.svg"/><Relationship Id="rId9" Type="http://schemas.openxmlformats.org/officeDocument/2006/relationships/image" Target="../media/image32.png"/><Relationship Id="rId14"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276EE0-F481-A04C-A645-AAEBA9C58F2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395034"/>
            <a:ext cx="12192000" cy="4462966"/>
          </a:xfrm>
          <a:prstGeom prst="rect">
            <a:avLst/>
          </a:prstGeom>
        </p:spPr>
      </p:pic>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C84DA0-73D5-A04B-AC0A-F32D9342BACB}"/>
              </a:ext>
            </a:extLst>
          </p:cNvPr>
          <p:cNvSpPr>
            <a:spLocks noGrp="1"/>
          </p:cNvSpPr>
          <p:nvPr>
            <p:ph type="dt" sz="half" idx="10"/>
          </p:nvPr>
        </p:nvSpPr>
        <p:spPr>
          <a:xfrm>
            <a:off x="838200" y="6356350"/>
            <a:ext cx="2743200" cy="365125"/>
          </a:xfrm>
          <a:prstGeom prst="rect">
            <a:avLst/>
          </a:prstGeom>
        </p:spPr>
        <p:txBody>
          <a:bodyPr/>
          <a:lstStyle>
            <a:lvl1pPr>
              <a:defRPr b="0" i="0">
                <a:solidFill>
                  <a:schemeClr val="bg1"/>
                </a:solidFill>
                <a:latin typeface="Verdana" panose="020B0604030504040204" pitchFamily="34" charset="0"/>
              </a:defRPr>
            </a:lvl1pPr>
          </a:lstStyle>
          <a:p>
            <a:fld id="{02E6FC07-D6E2-8144-AA38-12AA86A02E79}" type="datetime1">
              <a:rPr lang="en-US" smtClean="0"/>
              <a:pPr/>
              <a:t>12/19/2025</a:t>
            </a:fld>
            <a:endParaRPr lang="en-US"/>
          </a:p>
        </p:txBody>
      </p:sp>
      <p:sp>
        <p:nvSpPr>
          <p:cNvPr id="5" name="Footer Placeholder 4">
            <a:extLst>
              <a:ext uri="{FF2B5EF4-FFF2-40B4-BE49-F238E27FC236}">
                <a16:creationId xmlns:a16="http://schemas.microsoft.com/office/drawing/2014/main" id="{F2FD3934-CD41-F740-A40A-7F3EF8AE3F3A}"/>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9" name="Picture 8">
            <a:extLst>
              <a:ext uri="{FF2B5EF4-FFF2-40B4-BE49-F238E27FC236}">
                <a16:creationId xmlns:a16="http://schemas.microsoft.com/office/drawing/2014/main" id="{9B27D935-600A-684E-B12E-F2DBCA6D4C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1579" y="316224"/>
            <a:ext cx="4911524" cy="1158790"/>
          </a:xfrm>
          <a:prstGeom prst="rect">
            <a:avLst/>
          </a:prstGeom>
        </p:spPr>
      </p:pic>
    </p:spTree>
    <p:extLst>
      <p:ext uri="{BB962C8B-B14F-4D97-AF65-F5344CB8AC3E}">
        <p14:creationId xmlns:p14="http://schemas.microsoft.com/office/powerpoint/2010/main" val="1028968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829D890-1C22-7540-B073-C6D424BDC03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053" b="2298"/>
          <a:stretch/>
        </p:blipFill>
        <p:spPr>
          <a:xfrm>
            <a:off x="-120555" y="0"/>
            <a:ext cx="12312555" cy="6858000"/>
          </a:xfrm>
          <a:prstGeom prst="rect">
            <a:avLst/>
          </a:prstGeom>
        </p:spPr>
      </p:pic>
      <p:sp>
        <p:nvSpPr>
          <p:cNvPr id="8" name="Rectangle 7">
            <a:extLst>
              <a:ext uri="{FF2B5EF4-FFF2-40B4-BE49-F238E27FC236}">
                <a16:creationId xmlns:a16="http://schemas.microsoft.com/office/drawing/2014/main" id="{19D89A16-EAAB-DE40-A103-5ED11FEA7078}"/>
              </a:ext>
            </a:extLst>
          </p:cNvPr>
          <p:cNvSpPr/>
          <p:nvPr userDrawn="1"/>
        </p:nvSpPr>
        <p:spPr>
          <a:xfrm>
            <a:off x="-120555" y="0"/>
            <a:ext cx="12312555" cy="6858001"/>
          </a:xfrm>
          <a:prstGeom prst="rect">
            <a:avLst/>
          </a:prstGeom>
          <a:solidFill>
            <a:srgbClr val="77BAD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rgbClr val="31323B"/>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rgbClr val="31323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9" name="Picture 8">
            <a:extLst>
              <a:ext uri="{FF2B5EF4-FFF2-40B4-BE49-F238E27FC236}">
                <a16:creationId xmlns:a16="http://schemas.microsoft.com/office/drawing/2014/main" id="{9B27D935-600A-684E-B12E-F2DBCA6D4C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1579" y="316224"/>
            <a:ext cx="4911524" cy="1158790"/>
          </a:xfrm>
          <a:prstGeom prst="rect">
            <a:avLst/>
          </a:prstGeom>
        </p:spPr>
      </p:pic>
    </p:spTree>
    <p:extLst>
      <p:ext uri="{BB962C8B-B14F-4D97-AF65-F5344CB8AC3E}">
        <p14:creationId xmlns:p14="http://schemas.microsoft.com/office/powerpoint/2010/main" val="3098148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827067"/>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CCDBC7D4-AD89-AE4A-8C51-AB1DF2C985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cxnSp>
        <p:nvCxnSpPr>
          <p:cNvPr id="9" name="Straight Connector 8">
            <a:extLst>
              <a:ext uri="{FF2B5EF4-FFF2-40B4-BE49-F238E27FC236}">
                <a16:creationId xmlns:a16="http://schemas.microsoft.com/office/drawing/2014/main" id="{2B959353-33B1-8C45-B8CC-30795251CB36}"/>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7606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827067"/>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CCDBC7D4-AD89-AE4A-8C51-AB1DF2C985B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3900228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827067"/>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91EF7C03-11C6-C34C-903D-7ED799331B0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spTree>
    <p:extLst>
      <p:ext uri="{BB962C8B-B14F-4D97-AF65-F5344CB8AC3E}">
        <p14:creationId xmlns:p14="http://schemas.microsoft.com/office/powerpoint/2010/main" val="23767998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827067"/>
          </a:xfrm>
        </p:spPr>
        <p:txBody>
          <a:bodyPr/>
          <a:lstStyle>
            <a:lvl1pPr algn="ctr">
              <a:defRPr>
                <a:solidFill>
                  <a:srgbClr val="31323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lvl1pPr>
              <a:defRPr>
                <a:solidFill>
                  <a:srgbClr val="31323B"/>
                </a:solidFill>
              </a:defRPr>
            </a:lvl1pPr>
            <a:lvl2pPr>
              <a:defRPr>
                <a:solidFill>
                  <a:srgbClr val="31323B"/>
                </a:solidFill>
              </a:defRPr>
            </a:lvl2pPr>
            <a:lvl3pPr>
              <a:defRPr>
                <a:solidFill>
                  <a:srgbClr val="31323B"/>
                </a:solidFill>
              </a:defRPr>
            </a:lvl3pPr>
            <a:lvl4pPr>
              <a:defRPr>
                <a:solidFill>
                  <a:srgbClr val="31323B"/>
                </a:solidFill>
              </a:defRPr>
            </a:lvl4pPr>
            <a:lvl5pPr>
              <a:defRPr>
                <a:solidFill>
                  <a:srgbClr val="3132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91EF7C03-11C6-C34C-903D-7ED799331B0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spTree>
    <p:extLst>
      <p:ext uri="{BB962C8B-B14F-4D97-AF65-F5344CB8AC3E}">
        <p14:creationId xmlns:p14="http://schemas.microsoft.com/office/powerpoint/2010/main" val="10296876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827067"/>
          </a:xfrm>
        </p:spPr>
        <p:txBody>
          <a:bodyPr/>
          <a:lstStyle>
            <a:lvl1pPr algn="ctr">
              <a:defRPr>
                <a:solidFill>
                  <a:srgbClr val="31323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lvl1pPr>
              <a:defRPr>
                <a:solidFill>
                  <a:srgbClr val="31323B"/>
                </a:solidFill>
              </a:defRPr>
            </a:lvl1pPr>
            <a:lvl2pPr>
              <a:defRPr>
                <a:solidFill>
                  <a:srgbClr val="31323B"/>
                </a:solidFill>
              </a:defRPr>
            </a:lvl2pPr>
            <a:lvl3pPr>
              <a:defRPr>
                <a:solidFill>
                  <a:srgbClr val="31323B"/>
                </a:solidFill>
              </a:defRPr>
            </a:lvl3pPr>
            <a:lvl4pPr>
              <a:defRPr>
                <a:solidFill>
                  <a:srgbClr val="31323B"/>
                </a:solidFill>
              </a:defRPr>
            </a:lvl4pPr>
            <a:lvl5pPr>
              <a:defRPr>
                <a:solidFill>
                  <a:srgbClr val="3132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8" name="Picture 7">
            <a:extLst>
              <a:ext uri="{FF2B5EF4-FFF2-40B4-BE49-F238E27FC236}">
                <a16:creationId xmlns:a16="http://schemas.microsoft.com/office/drawing/2014/main" id="{E2430523-F088-4E4C-94F3-A127D623D9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40413981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4339397"/>
          </a:xfrm>
        </p:spPr>
        <p:txBody>
          <a:bodyPr/>
          <a:lstStyle>
            <a:lvl1pPr algn="ctr">
              <a:defRPr b="1">
                <a:solidFill>
                  <a:srgbClr val="FF3D1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8" y="4704522"/>
            <a:ext cx="11916136" cy="1472440"/>
          </a:xfrm>
        </p:spPr>
        <p:txBody>
          <a:bodyPr/>
          <a:lstStyle>
            <a:lvl1pPr marL="0" indent="0" algn="ctr">
              <a:buNone/>
              <a:defRPr>
                <a:solidFill>
                  <a:srgbClr val="004F79"/>
                </a:solidFill>
              </a:defRPr>
            </a:lvl1pPr>
            <a:lvl2pPr>
              <a:defRPr>
                <a:solidFill>
                  <a:srgbClr val="004F79"/>
                </a:solidFill>
              </a:defRPr>
            </a:lvl2pPr>
            <a:lvl3pPr>
              <a:defRPr>
                <a:solidFill>
                  <a:srgbClr val="004F79"/>
                </a:solidFill>
              </a:defRPr>
            </a:lvl3pPr>
            <a:lvl4pPr>
              <a:defRPr>
                <a:solidFill>
                  <a:srgbClr val="004F79"/>
                </a:solidFill>
              </a:defRPr>
            </a:lvl4pPr>
            <a:lvl5pPr>
              <a:defRPr>
                <a:solidFill>
                  <a:srgbClr val="004F79"/>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8" name="Picture 7">
            <a:extLst>
              <a:ext uri="{FF2B5EF4-FFF2-40B4-BE49-F238E27FC236}">
                <a16:creationId xmlns:a16="http://schemas.microsoft.com/office/drawing/2014/main" id="{E2430523-F088-4E4C-94F3-A127D623D9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26930913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4339397"/>
          </a:xfrm>
        </p:spPr>
        <p:txBody>
          <a:bodyPr/>
          <a:lstStyle>
            <a:lvl1pPr algn="ctr">
              <a:defRPr b="1">
                <a:solidFill>
                  <a:srgbClr val="FF3D1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8" y="4704522"/>
            <a:ext cx="3517236" cy="622852"/>
          </a:xfrm>
        </p:spPr>
        <p:txBody>
          <a:bodyPr>
            <a:normAutofit/>
          </a:bodyPr>
          <a:lstStyle>
            <a:lvl1pPr marL="0" indent="0" algn="ctr">
              <a:buNone/>
              <a:defRPr sz="2400">
                <a:solidFill>
                  <a:srgbClr val="31323B"/>
                </a:solidFill>
              </a:defRPr>
            </a:lvl1pPr>
            <a:lvl2pPr>
              <a:defRPr>
                <a:solidFill>
                  <a:srgbClr val="004F79"/>
                </a:solidFill>
              </a:defRPr>
            </a:lvl2pPr>
            <a:lvl3pPr>
              <a:defRPr>
                <a:solidFill>
                  <a:srgbClr val="004F79"/>
                </a:solidFill>
              </a:defRPr>
            </a:lvl3pPr>
            <a:lvl4pPr>
              <a:defRPr>
                <a:solidFill>
                  <a:srgbClr val="004F79"/>
                </a:solidFill>
              </a:defRPr>
            </a:lvl4pPr>
            <a:lvl5pPr>
              <a:defRPr>
                <a:solidFill>
                  <a:srgbClr val="004F79"/>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8" name="Picture 7">
            <a:extLst>
              <a:ext uri="{FF2B5EF4-FFF2-40B4-BE49-F238E27FC236}">
                <a16:creationId xmlns:a16="http://schemas.microsoft.com/office/drawing/2014/main" id="{E2430523-F088-4E4C-94F3-A127D623D9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
        <p:nvSpPr>
          <p:cNvPr id="7" name="Content Placeholder 2">
            <a:extLst>
              <a:ext uri="{FF2B5EF4-FFF2-40B4-BE49-F238E27FC236}">
                <a16:creationId xmlns:a16="http://schemas.microsoft.com/office/drawing/2014/main" id="{6B51F7FA-D1CE-2E46-8438-1FDFE1C06721}"/>
              </a:ext>
            </a:extLst>
          </p:cNvPr>
          <p:cNvSpPr>
            <a:spLocks noGrp="1"/>
          </p:cNvSpPr>
          <p:nvPr>
            <p:ph idx="13"/>
          </p:nvPr>
        </p:nvSpPr>
        <p:spPr>
          <a:xfrm>
            <a:off x="166868" y="5476489"/>
            <a:ext cx="3517236" cy="622852"/>
          </a:xfrm>
        </p:spPr>
        <p:txBody>
          <a:bodyPr>
            <a:normAutofit/>
          </a:bodyPr>
          <a:lstStyle>
            <a:lvl1pPr marL="0" indent="0" algn="ctr">
              <a:buNone/>
              <a:defRPr sz="2400">
                <a:solidFill>
                  <a:srgbClr val="31323B"/>
                </a:solidFill>
              </a:defRPr>
            </a:lvl1pPr>
            <a:lvl2pPr>
              <a:defRPr>
                <a:solidFill>
                  <a:srgbClr val="004F79"/>
                </a:solidFill>
              </a:defRPr>
            </a:lvl2pPr>
            <a:lvl3pPr>
              <a:defRPr>
                <a:solidFill>
                  <a:srgbClr val="004F79"/>
                </a:solidFill>
              </a:defRPr>
            </a:lvl3pPr>
            <a:lvl4pPr>
              <a:defRPr>
                <a:solidFill>
                  <a:srgbClr val="004F79"/>
                </a:solidFill>
              </a:defRPr>
            </a:lvl4pPr>
            <a:lvl5pPr>
              <a:defRPr>
                <a:solidFill>
                  <a:srgbClr val="004F79"/>
                </a:solidFill>
              </a:defRPr>
            </a:lvl5pPr>
          </a:lstStyle>
          <a:p>
            <a:pPr lvl="0"/>
            <a:r>
              <a:rPr lang="en-US"/>
              <a:t>Edit Master text styles</a:t>
            </a:r>
          </a:p>
        </p:txBody>
      </p:sp>
    </p:spTree>
    <p:extLst>
      <p:ext uri="{BB962C8B-B14F-4D97-AF65-F5344CB8AC3E}">
        <p14:creationId xmlns:p14="http://schemas.microsoft.com/office/powerpoint/2010/main" val="42200688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CE0B2-1958-B443-9616-B1201CBDB112}"/>
              </a:ext>
            </a:extLst>
          </p:cNvPr>
          <p:cNvSpPr/>
          <p:nvPr userDrawn="1"/>
        </p:nvSpPr>
        <p:spPr>
          <a:xfrm>
            <a:off x="0" y="0"/>
            <a:ext cx="12220935" cy="1192192"/>
          </a:xfrm>
          <a:prstGeom prst="rect">
            <a:avLst/>
          </a:prstGeom>
          <a:solidFill>
            <a:srgbClr val="8B7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182563"/>
            <a:ext cx="11916136" cy="827067"/>
          </a:xfrm>
        </p:spPr>
        <p:txBody>
          <a:bodyPr/>
          <a:lstStyle>
            <a:lvl1pPr algn="ct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7" y="1610435"/>
            <a:ext cx="11916137" cy="4566527"/>
          </a:xfrm>
        </p:spPr>
        <p:txBody>
          <a:bodyPr/>
          <a:lstStyle>
            <a:lvl1pPr>
              <a:defRPr>
                <a:solidFill>
                  <a:srgbClr val="31323B"/>
                </a:solidFill>
              </a:defRPr>
            </a:lvl1pPr>
            <a:lvl2pPr>
              <a:defRPr>
                <a:solidFill>
                  <a:srgbClr val="31323B"/>
                </a:solidFill>
              </a:defRPr>
            </a:lvl2pPr>
            <a:lvl3pPr>
              <a:defRPr>
                <a:solidFill>
                  <a:srgbClr val="31323B"/>
                </a:solidFill>
              </a:defRPr>
            </a:lvl3pPr>
            <a:lvl4pPr>
              <a:defRPr>
                <a:solidFill>
                  <a:srgbClr val="31323B"/>
                </a:solidFill>
              </a:defRPr>
            </a:lvl4pPr>
            <a:lvl5pPr>
              <a:defRPr>
                <a:solidFill>
                  <a:srgbClr val="31323B"/>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spTree>
    <p:extLst>
      <p:ext uri="{BB962C8B-B14F-4D97-AF65-F5344CB8AC3E}">
        <p14:creationId xmlns:p14="http://schemas.microsoft.com/office/powerpoint/2010/main" val="38222287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4CE0B2-1958-B443-9616-B1201CBDB112}"/>
              </a:ext>
            </a:extLst>
          </p:cNvPr>
          <p:cNvSpPr/>
          <p:nvPr userDrawn="1"/>
        </p:nvSpPr>
        <p:spPr>
          <a:xfrm>
            <a:off x="8485975" y="0"/>
            <a:ext cx="3734960" cy="6858000"/>
          </a:xfrm>
          <a:prstGeom prst="rect">
            <a:avLst/>
          </a:prstGeom>
          <a:solidFill>
            <a:srgbClr val="063B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7" y="515863"/>
            <a:ext cx="7908908" cy="827067"/>
          </a:xfrm>
        </p:spPr>
        <p:txBody>
          <a:bodyPr>
            <a:normAutofit/>
          </a:bodyPr>
          <a:lstStyle>
            <a:lvl1pPr algn="ctr">
              <a:defRPr sz="40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8" y="1610435"/>
            <a:ext cx="8088370" cy="4566527"/>
          </a:xfrm>
        </p:spPr>
        <p:txBody>
          <a:bodyPr/>
          <a:lstStyle>
            <a:lvl1pPr>
              <a:defRPr>
                <a:solidFill>
                  <a:srgbClr val="31323B"/>
                </a:solidFill>
              </a:defRPr>
            </a:lvl1pPr>
            <a:lvl2pPr>
              <a:defRPr>
                <a:solidFill>
                  <a:srgbClr val="31323B"/>
                </a:solidFill>
              </a:defRPr>
            </a:lvl2pPr>
            <a:lvl3pPr>
              <a:defRPr>
                <a:solidFill>
                  <a:srgbClr val="31323B"/>
                </a:solidFill>
              </a:defRPr>
            </a:lvl3pPr>
            <a:lvl4pPr>
              <a:defRPr>
                <a:solidFill>
                  <a:srgbClr val="31323B"/>
                </a:solidFill>
              </a:defRPr>
            </a:lvl4pPr>
            <a:lvl5pPr>
              <a:defRPr>
                <a:solidFill>
                  <a:srgbClr val="31323B"/>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8" name="Picture 7">
            <a:extLst>
              <a:ext uri="{FF2B5EF4-FFF2-40B4-BE49-F238E27FC236}">
                <a16:creationId xmlns:a16="http://schemas.microsoft.com/office/drawing/2014/main" id="{8DFDFD66-FD6E-984B-ABC3-B210A54E888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3116290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D6C51A-8505-CE4C-8C9F-388B957AF12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2395034"/>
            <a:ext cx="12192000" cy="4439788"/>
          </a:xfrm>
          <a:prstGeom prst="rect">
            <a:avLst/>
          </a:prstGeom>
        </p:spPr>
      </p:pic>
      <p:sp>
        <p:nvSpPr>
          <p:cNvPr id="11" name="Rectangle 10">
            <a:extLst>
              <a:ext uri="{FF2B5EF4-FFF2-40B4-BE49-F238E27FC236}">
                <a16:creationId xmlns:a16="http://schemas.microsoft.com/office/drawing/2014/main" id="{2950EF7D-8F73-C243-A7A6-6B71E096D547}"/>
              </a:ext>
            </a:extLst>
          </p:cNvPr>
          <p:cNvSpPr/>
          <p:nvPr userDrawn="1"/>
        </p:nvSpPr>
        <p:spPr>
          <a:xfrm>
            <a:off x="-9286" y="2395033"/>
            <a:ext cx="12312555" cy="4462968"/>
          </a:xfrm>
          <a:prstGeom prst="rect">
            <a:avLst/>
          </a:prstGeom>
          <a:solidFill>
            <a:srgbClr val="FF3D14">
              <a:alpha val="6941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C84DA0-73D5-A04B-AC0A-F32D9342BACB}"/>
              </a:ext>
            </a:extLst>
          </p:cNvPr>
          <p:cNvSpPr>
            <a:spLocks noGrp="1"/>
          </p:cNvSpPr>
          <p:nvPr>
            <p:ph type="dt" sz="half" idx="10"/>
          </p:nvPr>
        </p:nvSpPr>
        <p:spPr>
          <a:xfrm>
            <a:off x="838200" y="6356350"/>
            <a:ext cx="2743200" cy="365125"/>
          </a:xfrm>
          <a:prstGeom prst="rect">
            <a:avLst/>
          </a:prstGeom>
        </p:spPr>
        <p:txBody>
          <a:bodyPr/>
          <a:lstStyle>
            <a:lvl1pPr>
              <a:defRPr b="0" i="0">
                <a:solidFill>
                  <a:schemeClr val="bg1"/>
                </a:solidFill>
                <a:latin typeface="Verdana" panose="020B0604030504040204" pitchFamily="34" charset="0"/>
              </a:defRPr>
            </a:lvl1pPr>
          </a:lstStyle>
          <a:p>
            <a:fld id="{02E6FC07-D6E2-8144-AA38-12AA86A02E79}" type="datetime1">
              <a:rPr lang="en-US" smtClean="0"/>
              <a:pPr/>
              <a:t>12/19/2025</a:t>
            </a:fld>
            <a:endParaRPr lang="en-US"/>
          </a:p>
        </p:txBody>
      </p:sp>
      <p:sp>
        <p:nvSpPr>
          <p:cNvPr id="5" name="Footer Placeholder 4">
            <a:extLst>
              <a:ext uri="{FF2B5EF4-FFF2-40B4-BE49-F238E27FC236}">
                <a16:creationId xmlns:a16="http://schemas.microsoft.com/office/drawing/2014/main" id="{F2FD3934-CD41-F740-A40A-7F3EF8AE3F3A}"/>
              </a:ext>
            </a:extLst>
          </p:cNvPr>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9" name="Picture 8">
            <a:extLst>
              <a:ext uri="{FF2B5EF4-FFF2-40B4-BE49-F238E27FC236}">
                <a16:creationId xmlns:a16="http://schemas.microsoft.com/office/drawing/2014/main" id="{9B27D935-600A-684E-B12E-F2DBCA6D4C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1579" y="316224"/>
            <a:ext cx="4911524" cy="1158790"/>
          </a:xfrm>
          <a:prstGeom prst="rect">
            <a:avLst/>
          </a:prstGeom>
        </p:spPr>
      </p:pic>
    </p:spTree>
    <p:extLst>
      <p:ext uri="{BB962C8B-B14F-4D97-AF65-F5344CB8AC3E}">
        <p14:creationId xmlns:p14="http://schemas.microsoft.com/office/powerpoint/2010/main" val="1309179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chemeClr val="bg1"/>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3386926E-BFC3-B745-93D9-BE96256755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BE466A0-BE80-634D-B3EB-87208AAEE34F}"/>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8" name="Picture 17">
            <a:extLst>
              <a:ext uri="{FF2B5EF4-FFF2-40B4-BE49-F238E27FC236}">
                <a16:creationId xmlns:a16="http://schemas.microsoft.com/office/drawing/2014/main" id="{75F37BF9-9925-4541-913A-C9F70988EBE8}"/>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22062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rgbClr val="31323B"/>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3386926E-BFC3-B745-93D9-BE96256755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FF1752-3990-7547-AC2B-67AF4CDDAA69}"/>
              </a:ext>
            </a:extLst>
          </p:cNvPr>
          <p:cNvSpPr txBox="1"/>
          <p:nvPr userDrawn="1"/>
        </p:nvSpPr>
        <p:spPr>
          <a:xfrm>
            <a:off x="11750722" y="6482687"/>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A3481ACE-F263-FC49-A811-87D9342C15EE}"/>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3" name="Picture 12">
            <a:extLst>
              <a:ext uri="{FF2B5EF4-FFF2-40B4-BE49-F238E27FC236}">
                <a16:creationId xmlns:a16="http://schemas.microsoft.com/office/drawing/2014/main" id="{FC6D2FC2-17AE-C943-9EE2-6743B6A16F0D}"/>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32022553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rgbClr val="31323B"/>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rgbClr val="31323B"/>
                </a:solidFill>
              </a:defRPr>
            </a:lvl1pPr>
          </a:lstStyle>
          <a:p>
            <a:fld id="{0F384417-4F07-DB4A-8A6C-DBD6931F062A}" type="slidenum">
              <a:rPr lang="en-US" smtClean="0"/>
              <a:pPr/>
              <a:t>‹#›</a:t>
            </a:fld>
            <a:endParaRPr lang="en-US"/>
          </a:p>
        </p:txBody>
      </p:sp>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6E842B-9752-E14C-B9CE-C4CDD4929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pic>
        <p:nvPicPr>
          <p:cNvPr id="12" name="Picture 11">
            <a:extLst>
              <a:ext uri="{FF2B5EF4-FFF2-40B4-BE49-F238E27FC236}">
                <a16:creationId xmlns:a16="http://schemas.microsoft.com/office/drawing/2014/main" id="{7EF33A9A-FB9E-DB4B-934A-E4904E12D803}"/>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4" name="Picture 13">
            <a:extLst>
              <a:ext uri="{FF2B5EF4-FFF2-40B4-BE49-F238E27FC236}">
                <a16:creationId xmlns:a16="http://schemas.microsoft.com/office/drawing/2014/main" id="{97AC125A-3CA2-754D-A965-28AFBD96D356}"/>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11128787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7374B5-A7D0-5948-8656-D435D3F95E9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6350" y="0"/>
            <a:ext cx="12192000" cy="3494332"/>
          </a:xfrm>
          <a:prstGeom prst="rect">
            <a:avLst/>
          </a:prstGeom>
        </p:spPr>
      </p:pic>
      <p:sp>
        <p:nvSpPr>
          <p:cNvPr id="2" name="Title 1">
            <a:extLst>
              <a:ext uri="{FF2B5EF4-FFF2-40B4-BE49-F238E27FC236}">
                <a16:creationId xmlns:a16="http://schemas.microsoft.com/office/drawing/2014/main" id="{628B5C99-2835-B645-8ABC-4F26300BD1FB}"/>
              </a:ext>
            </a:extLst>
          </p:cNvPr>
          <p:cNvSpPr>
            <a:spLocks noGrp="1"/>
          </p:cNvSpPr>
          <p:nvPr>
            <p:ph type="title"/>
          </p:nvPr>
        </p:nvSpPr>
        <p:spPr>
          <a:xfrm>
            <a:off x="831850" y="3104591"/>
            <a:ext cx="10515600" cy="1145894"/>
          </a:xfrm>
          <a:solidFill>
            <a:srgbClr val="E8BC29"/>
          </a:solidFill>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D973F-7F33-2C42-96D9-6B1B51082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9594CCC5-F38D-B141-959D-3B7E8EA86878}"/>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23D49342-F5F1-4D4B-AEED-3AD6275071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785184" y="155977"/>
            <a:ext cx="3152173" cy="647177"/>
          </a:xfrm>
          <a:prstGeom prst="rect">
            <a:avLst/>
          </a:prstGeom>
        </p:spPr>
      </p:pic>
    </p:spTree>
    <p:extLst>
      <p:ext uri="{BB962C8B-B14F-4D97-AF65-F5344CB8AC3E}">
        <p14:creationId xmlns:p14="http://schemas.microsoft.com/office/powerpoint/2010/main" val="30470835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DC745E-5837-0F42-80C4-D94E365D6A2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27297" y="-1"/>
            <a:ext cx="12312555" cy="3766783"/>
          </a:xfrm>
          <a:prstGeom prst="rect">
            <a:avLst/>
          </a:prstGeom>
        </p:spPr>
      </p:pic>
      <p:sp>
        <p:nvSpPr>
          <p:cNvPr id="9" name="Rectangle 8">
            <a:extLst>
              <a:ext uri="{FF2B5EF4-FFF2-40B4-BE49-F238E27FC236}">
                <a16:creationId xmlns:a16="http://schemas.microsoft.com/office/drawing/2014/main" id="{B4AFD7F0-6FCB-E043-8F6E-B071B907613E}"/>
              </a:ext>
            </a:extLst>
          </p:cNvPr>
          <p:cNvSpPr/>
          <p:nvPr userDrawn="1"/>
        </p:nvSpPr>
        <p:spPr>
          <a:xfrm>
            <a:off x="0" y="4335"/>
            <a:ext cx="12312555" cy="3762447"/>
          </a:xfrm>
          <a:prstGeom prst="rect">
            <a:avLst/>
          </a:prstGeom>
          <a:solidFill>
            <a:srgbClr val="FF3D14">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8B5C99-2835-B645-8ABC-4F26300BD1FB}"/>
              </a:ext>
            </a:extLst>
          </p:cNvPr>
          <p:cNvSpPr>
            <a:spLocks noGrp="1"/>
          </p:cNvSpPr>
          <p:nvPr>
            <p:ph type="title"/>
          </p:nvPr>
        </p:nvSpPr>
        <p:spPr>
          <a:xfrm>
            <a:off x="831850" y="3104591"/>
            <a:ext cx="10515600" cy="1145894"/>
          </a:xfrm>
          <a:solidFill>
            <a:srgbClr val="004F79"/>
          </a:solidFill>
        </p:spPr>
        <p:txBody>
          <a:bodyPr anchor="b"/>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85CD973F-7F33-2C42-96D9-6B1B51082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9594CCC5-F38D-B141-959D-3B7E8EA86878}"/>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23D49342-F5F1-4D4B-AEED-3AD62750715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785184" y="155977"/>
            <a:ext cx="3152173" cy="647177"/>
          </a:xfrm>
          <a:prstGeom prst="rect">
            <a:avLst/>
          </a:prstGeom>
        </p:spPr>
      </p:pic>
    </p:spTree>
    <p:extLst>
      <p:ext uri="{BB962C8B-B14F-4D97-AF65-F5344CB8AC3E}">
        <p14:creationId xmlns:p14="http://schemas.microsoft.com/office/powerpoint/2010/main" val="33289552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F748C2-9B32-FA47-88C9-77CDF418E953}"/>
              </a:ext>
            </a:extLst>
          </p:cNvPr>
          <p:cNvPicPr>
            <a:picLocks noChangeAspect="1"/>
          </p:cNvPicPr>
          <p:nvPr userDrawn="1"/>
        </p:nvPicPr>
        <p:blipFill>
          <a:blip r:embed="rId2">
            <a:alphaModFix amt="20000"/>
          </a:blip>
          <a:stretch>
            <a:fillRect/>
          </a:stretch>
        </p:blipFill>
        <p:spPr>
          <a:xfrm>
            <a:off x="6399835" y="2003946"/>
            <a:ext cx="5683170" cy="4042493"/>
          </a:xfrm>
          <a:prstGeom prst="rect">
            <a:avLst/>
          </a:prstGeom>
        </p:spPr>
      </p:pic>
      <p:sp>
        <p:nvSpPr>
          <p:cNvPr id="2" name="Title 1">
            <a:extLst>
              <a:ext uri="{FF2B5EF4-FFF2-40B4-BE49-F238E27FC236}">
                <a16:creationId xmlns:a16="http://schemas.microsoft.com/office/drawing/2014/main" id="{628B5C99-2835-B645-8ABC-4F26300BD1FB}"/>
              </a:ext>
            </a:extLst>
          </p:cNvPr>
          <p:cNvSpPr>
            <a:spLocks noGrp="1"/>
          </p:cNvSpPr>
          <p:nvPr>
            <p:ph type="title" hasCustomPrompt="1"/>
          </p:nvPr>
        </p:nvSpPr>
        <p:spPr>
          <a:xfrm>
            <a:off x="831850" y="1709739"/>
            <a:ext cx="10515600" cy="1719262"/>
          </a:xfrm>
        </p:spPr>
        <p:txBody>
          <a:bodyPr anchor="b"/>
          <a:lstStyle>
            <a:lvl1pPr>
              <a:defRPr sz="6000"/>
            </a:lvl1pPr>
          </a:lstStyle>
          <a:p>
            <a:r>
              <a:rPr lang="en-US"/>
              <a:t>Thank You</a:t>
            </a:r>
          </a:p>
        </p:txBody>
      </p:sp>
      <p:sp>
        <p:nvSpPr>
          <p:cNvPr id="3" name="Text Placeholder 2">
            <a:extLst>
              <a:ext uri="{FF2B5EF4-FFF2-40B4-BE49-F238E27FC236}">
                <a16:creationId xmlns:a16="http://schemas.microsoft.com/office/drawing/2014/main" id="{85CD973F-7F33-2C42-96D9-6B1B51082D82}"/>
              </a:ext>
            </a:extLst>
          </p:cNvPr>
          <p:cNvSpPr>
            <a:spLocks noGrp="1"/>
          </p:cNvSpPr>
          <p:nvPr>
            <p:ph type="body" idx="1"/>
          </p:nvPr>
        </p:nvSpPr>
        <p:spPr>
          <a:xfrm>
            <a:off x="831850" y="3429001"/>
            <a:ext cx="10515600" cy="26606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9594CCC5-F38D-B141-959D-3B7E8EA86878}"/>
              </a:ext>
            </a:extLst>
          </p:cNvPr>
          <p:cNvSpPr>
            <a:spLocks noGrp="1"/>
          </p:cNvSpPr>
          <p:nvPr>
            <p:ph type="sldNum" sz="quarter" idx="12"/>
          </p:nvPr>
        </p:nvSpPr>
        <p:spPr/>
        <p:txBody>
          <a:bodyPr/>
          <a:lstStyle/>
          <a:p>
            <a:fld id="{0F384417-4F07-DB4A-8A6C-DBD6931F062A}" type="slidenum">
              <a:rPr lang="en-US" smtClean="0"/>
              <a:t>‹#›</a:t>
            </a:fld>
            <a:endParaRPr lang="en-US"/>
          </a:p>
        </p:txBody>
      </p:sp>
      <p:sp>
        <p:nvSpPr>
          <p:cNvPr id="7" name="TextBox 6">
            <a:extLst>
              <a:ext uri="{FF2B5EF4-FFF2-40B4-BE49-F238E27FC236}">
                <a16:creationId xmlns:a16="http://schemas.microsoft.com/office/drawing/2014/main" id="{5A6FAA25-D650-DE49-AA97-F6C799B91092}"/>
              </a:ext>
            </a:extLst>
          </p:cNvPr>
          <p:cNvSpPr txBox="1"/>
          <p:nvPr userDrawn="1"/>
        </p:nvSpPr>
        <p:spPr>
          <a:xfrm>
            <a:off x="831850" y="6321398"/>
            <a:ext cx="2607307" cy="369332"/>
          </a:xfrm>
          <a:prstGeom prst="rect">
            <a:avLst/>
          </a:prstGeom>
          <a:noFill/>
        </p:spPr>
        <p:txBody>
          <a:bodyPr wrap="square" rtlCol="0">
            <a:spAutoFit/>
          </a:bodyPr>
          <a:lstStyle/>
          <a:p>
            <a:r>
              <a:rPr lang="en-US" sz="1800" b="0" i="0">
                <a:solidFill>
                  <a:srgbClr val="FF3D14"/>
                </a:solidFill>
                <a:latin typeface="Verdana" panose="020B0604030504040204" pitchFamily="34" charset="0"/>
              </a:rPr>
              <a:t>abrigo.com</a:t>
            </a:r>
          </a:p>
        </p:txBody>
      </p:sp>
    </p:spTree>
    <p:extLst>
      <p:ext uri="{BB962C8B-B14F-4D97-AF65-F5344CB8AC3E}">
        <p14:creationId xmlns:p14="http://schemas.microsoft.com/office/powerpoint/2010/main" val="3259520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B5C99-2835-B645-8ABC-4F26300BD1F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CD973F-7F33-2C42-96D9-6B1B51082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9594CCC5-F38D-B141-959D-3B7E8EA86878}"/>
              </a:ext>
            </a:extLst>
          </p:cNvPr>
          <p:cNvSpPr>
            <a:spLocks noGrp="1"/>
          </p:cNvSpPr>
          <p:nvPr>
            <p:ph type="sldNum" sz="quarter" idx="12"/>
          </p:nvPr>
        </p:nvSpPr>
        <p:spPr/>
        <p:txBody>
          <a:bodyPr/>
          <a:lstStyle/>
          <a:p>
            <a:fld id="{0F384417-4F07-DB4A-8A6C-DBD6931F062A}" type="slidenum">
              <a:rPr lang="en-US" smtClean="0"/>
              <a:t>‹#›</a:t>
            </a:fld>
            <a:endParaRPr lang="en-US"/>
          </a:p>
        </p:txBody>
      </p:sp>
    </p:spTree>
    <p:extLst>
      <p:ext uri="{BB962C8B-B14F-4D97-AF65-F5344CB8AC3E}">
        <p14:creationId xmlns:p14="http://schemas.microsoft.com/office/powerpoint/2010/main" val="19589011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A6B4-C5BE-3144-9E34-7D5CF8099586}"/>
              </a:ext>
            </a:extLst>
          </p:cNvPr>
          <p:cNvSpPr>
            <a:spLocks noGrp="1"/>
          </p:cNvSpPr>
          <p:nvPr>
            <p:ph type="title"/>
          </p:nvPr>
        </p:nvSpPr>
        <p:spPr>
          <a:xfrm>
            <a:off x="166868" y="365126"/>
            <a:ext cx="11916136" cy="8639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A4106E-7423-294A-A6F6-E255141EC457}"/>
              </a:ext>
            </a:extLst>
          </p:cNvPr>
          <p:cNvSpPr>
            <a:spLocks noGrp="1"/>
          </p:cNvSpPr>
          <p:nvPr>
            <p:ph sz="half" idx="1"/>
          </p:nvPr>
        </p:nvSpPr>
        <p:spPr>
          <a:xfrm>
            <a:off x="166868" y="1825625"/>
            <a:ext cx="585293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B097-92F6-474E-A2C6-AE2BE9300DE7}"/>
              </a:ext>
            </a:extLst>
          </p:cNvPr>
          <p:cNvSpPr>
            <a:spLocks noGrp="1"/>
          </p:cNvSpPr>
          <p:nvPr>
            <p:ph sz="half" idx="2"/>
          </p:nvPr>
        </p:nvSpPr>
        <p:spPr>
          <a:xfrm>
            <a:off x="6172199" y="1825625"/>
            <a:ext cx="591080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84BAB5-E7BA-B541-AAD8-47D6E4A78051}"/>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827F877F-B8DC-1E40-B2CF-0DDAC22048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269409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A6B4-C5BE-3144-9E34-7D5CF8099586}"/>
              </a:ext>
            </a:extLst>
          </p:cNvPr>
          <p:cNvSpPr>
            <a:spLocks noGrp="1"/>
          </p:cNvSpPr>
          <p:nvPr>
            <p:ph type="title"/>
          </p:nvPr>
        </p:nvSpPr>
        <p:spPr>
          <a:xfrm>
            <a:off x="166868" y="365126"/>
            <a:ext cx="11916136" cy="86390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0A4106E-7423-294A-A6F6-E255141EC457}"/>
              </a:ext>
            </a:extLst>
          </p:cNvPr>
          <p:cNvSpPr>
            <a:spLocks noGrp="1"/>
          </p:cNvSpPr>
          <p:nvPr>
            <p:ph sz="half" idx="1"/>
          </p:nvPr>
        </p:nvSpPr>
        <p:spPr>
          <a:xfrm>
            <a:off x="166868" y="1825625"/>
            <a:ext cx="5852932"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B097-92F6-474E-A2C6-AE2BE9300DE7}"/>
              </a:ext>
            </a:extLst>
          </p:cNvPr>
          <p:cNvSpPr>
            <a:spLocks noGrp="1"/>
          </p:cNvSpPr>
          <p:nvPr>
            <p:ph sz="half" idx="2"/>
          </p:nvPr>
        </p:nvSpPr>
        <p:spPr>
          <a:xfrm>
            <a:off x="6172199" y="1825625"/>
            <a:ext cx="5910805"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84BAB5-E7BA-B541-AAD8-47D6E4A78051}"/>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827F877F-B8DC-1E40-B2CF-0DDAC22048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cxnSp>
        <p:nvCxnSpPr>
          <p:cNvPr id="9" name="Straight Connector 8">
            <a:extLst>
              <a:ext uri="{FF2B5EF4-FFF2-40B4-BE49-F238E27FC236}">
                <a16:creationId xmlns:a16="http://schemas.microsoft.com/office/drawing/2014/main" id="{7E831569-60C5-FC4E-82BF-DBA7AE432F4B}"/>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19294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2A6B4-C5BE-3144-9E34-7D5CF8099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A4106E-7423-294A-A6F6-E255141EC4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33B097-92F6-474E-A2C6-AE2BE9300D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5D84BAB5-E7BA-B541-AAD8-47D6E4A78051}"/>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8" name="Picture 7">
            <a:extLst>
              <a:ext uri="{FF2B5EF4-FFF2-40B4-BE49-F238E27FC236}">
                <a16:creationId xmlns:a16="http://schemas.microsoft.com/office/drawing/2014/main" id="{827F877F-B8DC-1E40-B2CF-0DDAC22048C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cxnSp>
        <p:nvCxnSpPr>
          <p:cNvPr id="9" name="Straight Connector 8">
            <a:extLst>
              <a:ext uri="{FF2B5EF4-FFF2-40B4-BE49-F238E27FC236}">
                <a16:creationId xmlns:a16="http://schemas.microsoft.com/office/drawing/2014/main" id="{F6881EB0-C09C-294A-8C53-4FDA06151645}"/>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01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71792A-27D4-E34C-BD86-327891784F1C}"/>
              </a:ext>
            </a:extLst>
          </p:cNvPr>
          <p:cNvSpPr>
            <a:spLocks noGrp="1"/>
          </p:cNvSpPr>
          <p:nvPr>
            <p:ph type="sldNum" sz="quarter" idx="12"/>
          </p:nvPr>
        </p:nvSpPr>
        <p:spPr/>
        <p:txBody>
          <a:bodyPr/>
          <a:lstStyle/>
          <a:p>
            <a:fld id="{0F384417-4F07-DB4A-8A6C-DBD6931F062A}" type="slidenum">
              <a:rPr lang="en-US" smtClean="0"/>
              <a:t>‹#›</a:t>
            </a:fld>
            <a:endParaRPr lang="en-US"/>
          </a:p>
        </p:txBody>
      </p:sp>
      <p:sp>
        <p:nvSpPr>
          <p:cNvPr id="2" name="Rectangle 1">
            <a:extLst>
              <a:ext uri="{FF2B5EF4-FFF2-40B4-BE49-F238E27FC236}">
                <a16:creationId xmlns:a16="http://schemas.microsoft.com/office/drawing/2014/main" id="{B37188AC-5059-6E54-C00A-92022BDA0BD9}"/>
              </a:ext>
            </a:extLst>
          </p:cNvPr>
          <p:cNvSpPr/>
          <p:nvPr userDrawn="1"/>
        </p:nvSpPr>
        <p:spPr>
          <a:xfrm>
            <a:off x="0" y="0"/>
            <a:ext cx="12192000" cy="692209"/>
          </a:xfrm>
          <a:prstGeom prst="rect">
            <a:avLst/>
          </a:prstGeom>
          <a:solidFill>
            <a:srgbClr val="8B705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Single Corner Rounded 2">
            <a:extLst>
              <a:ext uri="{FF2B5EF4-FFF2-40B4-BE49-F238E27FC236}">
                <a16:creationId xmlns:a16="http://schemas.microsoft.com/office/drawing/2014/main" id="{CE6FB208-CF6F-EC69-4F52-86535E6DE30C}"/>
              </a:ext>
            </a:extLst>
          </p:cNvPr>
          <p:cNvSpPr/>
          <p:nvPr userDrawn="1"/>
        </p:nvSpPr>
        <p:spPr>
          <a:xfrm>
            <a:off x="0" y="5956419"/>
            <a:ext cx="4349809" cy="901581"/>
          </a:xfrm>
          <a:prstGeom prst="round1Rect">
            <a:avLst/>
          </a:prstGeom>
          <a:solidFill>
            <a:srgbClr val="063B6C"/>
          </a:solidFill>
          <a:ln w="38100">
            <a:solidFill>
              <a:srgbClr val="8B7054"/>
            </a:solid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A92E5F69-5A6B-D678-A040-2E723F7A471A}"/>
              </a:ext>
            </a:extLst>
          </p:cNvPr>
          <p:cNvCxnSpPr>
            <a:cxnSpLocks/>
          </p:cNvCxnSpPr>
          <p:nvPr userDrawn="1"/>
        </p:nvCxnSpPr>
        <p:spPr>
          <a:xfrm>
            <a:off x="4349809" y="6328352"/>
            <a:ext cx="7118647" cy="0"/>
          </a:xfrm>
          <a:prstGeom prst="line">
            <a:avLst/>
          </a:prstGeom>
          <a:ln>
            <a:solidFill>
              <a:srgbClr val="063B6C"/>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6883BCB-F138-3CB7-9A1D-A41849DDD10A}"/>
              </a:ext>
            </a:extLst>
          </p:cNvPr>
          <p:cNvCxnSpPr>
            <a:cxnSpLocks/>
          </p:cNvCxnSpPr>
          <p:nvPr userDrawn="1"/>
        </p:nvCxnSpPr>
        <p:spPr>
          <a:xfrm flipV="1">
            <a:off x="11468456" y="769121"/>
            <a:ext cx="0" cy="5567777"/>
          </a:xfrm>
          <a:prstGeom prst="line">
            <a:avLst/>
          </a:prstGeom>
          <a:ln>
            <a:solidFill>
              <a:srgbClr val="063B6C"/>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835975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5454C-5988-CF40-8FF7-2C87B101073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169E2B-A42F-4348-A93B-80720D210E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B9D9B8A-A882-9C41-B59F-A01BB9B9ECB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62F4B37-DC63-DC42-919A-C872BD9F32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E486B3-BD4B-F545-87FF-E2752A7E728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A54378FD-AE11-864A-8114-CC1A3FC20415}"/>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10" name="Picture 9">
            <a:extLst>
              <a:ext uri="{FF2B5EF4-FFF2-40B4-BE49-F238E27FC236}">
                <a16:creationId xmlns:a16="http://schemas.microsoft.com/office/drawing/2014/main" id="{2C7382E9-7EFE-B94F-868F-D1AA3699834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4007386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B19AA-6E66-AF4F-A055-84AD6AAA5573}"/>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A442AFB5-2EF9-854D-B821-50542EF055F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F304234-E170-9248-AA7D-E30685F035E8}"/>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6" name="Picture 5">
            <a:extLst>
              <a:ext uri="{FF2B5EF4-FFF2-40B4-BE49-F238E27FC236}">
                <a16:creationId xmlns:a16="http://schemas.microsoft.com/office/drawing/2014/main" id="{F9A09169-302A-C247-A8D2-D4DEBDA5BDE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Tree>
    <p:extLst>
      <p:ext uri="{BB962C8B-B14F-4D97-AF65-F5344CB8AC3E}">
        <p14:creationId xmlns:p14="http://schemas.microsoft.com/office/powerpoint/2010/main" val="38500394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69843BA-EB28-8242-9104-BCD30FE101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271792A-27D4-E34C-BD86-327891784F1C}"/>
              </a:ext>
            </a:extLst>
          </p:cNvPr>
          <p:cNvSpPr>
            <a:spLocks noGrp="1"/>
          </p:cNvSpPr>
          <p:nvPr>
            <p:ph type="sldNum" sz="quarter" idx="12"/>
          </p:nvPr>
        </p:nvSpPr>
        <p:spPr/>
        <p:txBody>
          <a:bodyPr/>
          <a:lstStyle/>
          <a:p>
            <a:fld id="{0F384417-4F07-DB4A-8A6C-DBD6931F062A}" type="slidenum">
              <a:rPr lang="en-US" smtClean="0"/>
              <a:t>‹#›</a:t>
            </a:fld>
            <a:endParaRPr lang="en-US"/>
          </a:p>
        </p:txBody>
      </p:sp>
      <p:pic>
        <p:nvPicPr>
          <p:cNvPr id="6" name="Picture 5">
            <a:extLst>
              <a:ext uri="{FF2B5EF4-FFF2-40B4-BE49-F238E27FC236}">
                <a16:creationId xmlns:a16="http://schemas.microsoft.com/office/drawing/2014/main" id="{2363CC29-8D3C-0E49-B73E-6EC978365984}"/>
              </a:ext>
            </a:extLst>
          </p:cNvPr>
          <p:cNvPicPr>
            <a:picLocks noChangeAspect="1"/>
          </p:cNvPicPr>
          <p:nvPr userDrawn="1"/>
        </p:nvPicPr>
        <p:blipFill>
          <a:blip r:embed="rId2">
            <a:alphaModFix amt="20000"/>
          </a:blip>
          <a:stretch>
            <a:fillRect/>
          </a:stretch>
        </p:blipFill>
        <p:spPr>
          <a:xfrm>
            <a:off x="6399835" y="2003946"/>
            <a:ext cx="5683170" cy="4042493"/>
          </a:xfrm>
          <a:prstGeom prst="rect">
            <a:avLst/>
          </a:prstGeom>
        </p:spPr>
      </p:pic>
    </p:spTree>
    <p:extLst>
      <p:ext uri="{BB962C8B-B14F-4D97-AF65-F5344CB8AC3E}">
        <p14:creationId xmlns:p14="http://schemas.microsoft.com/office/powerpoint/2010/main" val="10445490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846DAB-0D4B-044A-A88D-B867D365E212}"/>
              </a:ext>
            </a:extLst>
          </p:cNvPr>
          <p:cNvSpPr/>
          <p:nvPr userDrawn="1"/>
        </p:nvSpPr>
        <p:spPr>
          <a:xfrm>
            <a:off x="7315200" y="3362036"/>
            <a:ext cx="4876799" cy="3495964"/>
          </a:xfrm>
          <a:prstGeom prst="rect">
            <a:avLst/>
          </a:prstGeom>
          <a:solidFill>
            <a:srgbClr val="063B6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8843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C9690-E17A-B84F-ADE3-08C0CE7DB2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B1F138-60A9-BC4C-9233-CB6CF57F4A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711CF-87E3-104A-BC8D-8B9C201CF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3C435C3-1DA2-7B4F-B91F-129A7ADA7F5E}"/>
              </a:ext>
            </a:extLst>
          </p:cNvPr>
          <p:cNvSpPr>
            <a:spLocks noGrp="1"/>
          </p:cNvSpPr>
          <p:nvPr>
            <p:ph type="dt" sz="half" idx="10"/>
          </p:nvPr>
        </p:nvSpPr>
        <p:spPr>
          <a:xfrm>
            <a:off x="838200" y="6356350"/>
            <a:ext cx="2743200" cy="365125"/>
          </a:xfrm>
          <a:prstGeom prst="rect">
            <a:avLst/>
          </a:prstGeom>
        </p:spPr>
        <p:txBody>
          <a:bodyPr/>
          <a:lstStyle/>
          <a:p>
            <a:fld id="{A50927B8-80AC-0B48-B1D2-DB530EB7A4E3}" type="datetime1">
              <a:rPr lang="en-US" smtClean="0"/>
              <a:t>12/19/2025</a:t>
            </a:fld>
            <a:endParaRPr lang="en-US"/>
          </a:p>
        </p:txBody>
      </p:sp>
      <p:sp>
        <p:nvSpPr>
          <p:cNvPr id="6" name="Footer Placeholder 5">
            <a:extLst>
              <a:ext uri="{FF2B5EF4-FFF2-40B4-BE49-F238E27FC236}">
                <a16:creationId xmlns:a16="http://schemas.microsoft.com/office/drawing/2014/main" id="{397A87C7-4AE3-764C-BA23-814720E83C5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4033B5-8267-DB4B-AE8C-34F53529AE3F}"/>
              </a:ext>
            </a:extLst>
          </p:cNvPr>
          <p:cNvSpPr>
            <a:spLocks noGrp="1"/>
          </p:cNvSpPr>
          <p:nvPr>
            <p:ph type="sldNum" sz="quarter" idx="12"/>
          </p:nvPr>
        </p:nvSpPr>
        <p:spPr/>
        <p:txBody>
          <a:bodyPr/>
          <a:lstStyle/>
          <a:p>
            <a:fld id="{0F384417-4F07-DB4A-8A6C-DBD6931F062A}" type="slidenum">
              <a:rPr lang="en-US" smtClean="0"/>
              <a:t>‹#›</a:t>
            </a:fld>
            <a:endParaRPr lang="en-US"/>
          </a:p>
        </p:txBody>
      </p:sp>
    </p:spTree>
    <p:extLst>
      <p:ext uri="{BB962C8B-B14F-4D97-AF65-F5344CB8AC3E}">
        <p14:creationId xmlns:p14="http://schemas.microsoft.com/office/powerpoint/2010/main" val="2762528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1400B-20AB-4040-9630-102AE66CBE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C29241-F5FB-1D4B-8C96-1F27BD188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59E54B7-EDE7-A846-8D8C-84A6190D52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DD0878-6F7E-174B-AD0D-E55E844C35EC}"/>
              </a:ext>
            </a:extLst>
          </p:cNvPr>
          <p:cNvSpPr>
            <a:spLocks noGrp="1"/>
          </p:cNvSpPr>
          <p:nvPr>
            <p:ph type="dt" sz="half" idx="10"/>
          </p:nvPr>
        </p:nvSpPr>
        <p:spPr>
          <a:xfrm>
            <a:off x="838200" y="6356350"/>
            <a:ext cx="2743200" cy="365125"/>
          </a:xfrm>
          <a:prstGeom prst="rect">
            <a:avLst/>
          </a:prstGeom>
        </p:spPr>
        <p:txBody>
          <a:bodyPr/>
          <a:lstStyle/>
          <a:p>
            <a:fld id="{829C7802-98D5-DA41-AF8B-D8E24BAC8D54}" type="datetime1">
              <a:rPr lang="en-US" smtClean="0"/>
              <a:t>12/19/2025</a:t>
            </a:fld>
            <a:endParaRPr lang="en-US"/>
          </a:p>
        </p:txBody>
      </p:sp>
      <p:sp>
        <p:nvSpPr>
          <p:cNvPr id="6" name="Footer Placeholder 5">
            <a:extLst>
              <a:ext uri="{FF2B5EF4-FFF2-40B4-BE49-F238E27FC236}">
                <a16:creationId xmlns:a16="http://schemas.microsoft.com/office/drawing/2014/main" id="{128C7891-9AB0-5149-8099-790AEF94ADA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56B903-38E3-A149-B068-9AE6E755B0DF}"/>
              </a:ext>
            </a:extLst>
          </p:cNvPr>
          <p:cNvSpPr>
            <a:spLocks noGrp="1"/>
          </p:cNvSpPr>
          <p:nvPr>
            <p:ph type="sldNum" sz="quarter" idx="12"/>
          </p:nvPr>
        </p:nvSpPr>
        <p:spPr/>
        <p:txBody>
          <a:bodyPr/>
          <a:lstStyle/>
          <a:p>
            <a:fld id="{0F384417-4F07-DB4A-8A6C-DBD6931F062A}" type="slidenum">
              <a:rPr lang="en-US" smtClean="0"/>
              <a:t>‹#›</a:t>
            </a:fld>
            <a:endParaRPr lang="en-US"/>
          </a:p>
        </p:txBody>
      </p:sp>
    </p:spTree>
    <p:extLst>
      <p:ext uri="{BB962C8B-B14F-4D97-AF65-F5344CB8AC3E}">
        <p14:creationId xmlns:p14="http://schemas.microsoft.com/office/powerpoint/2010/main" val="15573645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39198-6F20-B34B-A627-9970431C3A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5BBCD-DA36-3D4B-B5E7-66DDA8A25EA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FC0F77-0DE9-C84A-8C90-E6C0A2E6C2EB}"/>
              </a:ext>
            </a:extLst>
          </p:cNvPr>
          <p:cNvSpPr>
            <a:spLocks noGrp="1"/>
          </p:cNvSpPr>
          <p:nvPr>
            <p:ph type="dt" sz="half" idx="10"/>
          </p:nvPr>
        </p:nvSpPr>
        <p:spPr>
          <a:xfrm>
            <a:off x="838200" y="6356350"/>
            <a:ext cx="2743200" cy="365125"/>
          </a:xfrm>
          <a:prstGeom prst="rect">
            <a:avLst/>
          </a:prstGeom>
        </p:spPr>
        <p:txBody>
          <a:bodyPr/>
          <a:lstStyle/>
          <a:p>
            <a:fld id="{8AB83A6D-AF6A-1B44-AB94-9E689AC9E189}" type="datetime1">
              <a:rPr lang="en-US" smtClean="0"/>
              <a:t>12/19/2025</a:t>
            </a:fld>
            <a:endParaRPr lang="en-US"/>
          </a:p>
        </p:txBody>
      </p:sp>
      <p:sp>
        <p:nvSpPr>
          <p:cNvPr id="5" name="Footer Placeholder 4">
            <a:extLst>
              <a:ext uri="{FF2B5EF4-FFF2-40B4-BE49-F238E27FC236}">
                <a16:creationId xmlns:a16="http://schemas.microsoft.com/office/drawing/2014/main" id="{1E20C3C4-4DF6-D149-94EC-72219DA22EF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0951F63-E8DC-E144-8496-BDB102B6E390}"/>
              </a:ext>
            </a:extLst>
          </p:cNvPr>
          <p:cNvSpPr>
            <a:spLocks noGrp="1"/>
          </p:cNvSpPr>
          <p:nvPr>
            <p:ph type="sldNum" sz="quarter" idx="12"/>
          </p:nvPr>
        </p:nvSpPr>
        <p:spPr/>
        <p:txBody>
          <a:bodyPr/>
          <a:lstStyle/>
          <a:p>
            <a:fld id="{0F384417-4F07-DB4A-8A6C-DBD6931F062A}" type="slidenum">
              <a:rPr lang="en-US" smtClean="0"/>
              <a:t>‹#›</a:t>
            </a:fld>
            <a:endParaRPr lang="en-US"/>
          </a:p>
        </p:txBody>
      </p:sp>
    </p:spTree>
    <p:extLst>
      <p:ext uri="{BB962C8B-B14F-4D97-AF65-F5344CB8AC3E}">
        <p14:creationId xmlns:p14="http://schemas.microsoft.com/office/powerpoint/2010/main" val="40340257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F5CDFE-3CF0-824B-A79A-4AB6580784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06C64-00B2-AD43-A05B-F71A30FD08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6A30D7-D107-2A4F-93F0-5C16EE4ED0CB}"/>
              </a:ext>
            </a:extLst>
          </p:cNvPr>
          <p:cNvSpPr>
            <a:spLocks noGrp="1"/>
          </p:cNvSpPr>
          <p:nvPr>
            <p:ph type="dt" sz="half" idx="10"/>
          </p:nvPr>
        </p:nvSpPr>
        <p:spPr>
          <a:xfrm>
            <a:off x="838200" y="6356350"/>
            <a:ext cx="2743200" cy="365125"/>
          </a:xfrm>
          <a:prstGeom prst="rect">
            <a:avLst/>
          </a:prstGeom>
        </p:spPr>
        <p:txBody>
          <a:bodyPr/>
          <a:lstStyle/>
          <a:p>
            <a:fld id="{336E210B-FD94-684C-81D6-AB9751C1F269}" type="datetime1">
              <a:rPr lang="en-US" smtClean="0"/>
              <a:t>12/19/2025</a:t>
            </a:fld>
            <a:endParaRPr lang="en-US"/>
          </a:p>
        </p:txBody>
      </p:sp>
      <p:sp>
        <p:nvSpPr>
          <p:cNvPr id="5" name="Footer Placeholder 4">
            <a:extLst>
              <a:ext uri="{FF2B5EF4-FFF2-40B4-BE49-F238E27FC236}">
                <a16:creationId xmlns:a16="http://schemas.microsoft.com/office/drawing/2014/main" id="{CAB0E128-A15B-2D46-BF10-410038D281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DB7036C-2E56-554A-934A-E5398F7FF00B}"/>
              </a:ext>
            </a:extLst>
          </p:cNvPr>
          <p:cNvSpPr>
            <a:spLocks noGrp="1"/>
          </p:cNvSpPr>
          <p:nvPr>
            <p:ph type="sldNum" sz="quarter" idx="12"/>
          </p:nvPr>
        </p:nvSpPr>
        <p:spPr/>
        <p:txBody>
          <a:bodyPr/>
          <a:lstStyle/>
          <a:p>
            <a:fld id="{0F384417-4F07-DB4A-8A6C-DBD6931F062A}" type="slidenum">
              <a:rPr lang="en-US" smtClean="0"/>
              <a:t>‹#›</a:t>
            </a:fld>
            <a:endParaRPr lang="en-US"/>
          </a:p>
        </p:txBody>
      </p:sp>
    </p:spTree>
    <p:extLst>
      <p:ext uri="{BB962C8B-B14F-4D97-AF65-F5344CB8AC3E}">
        <p14:creationId xmlns:p14="http://schemas.microsoft.com/office/powerpoint/2010/main" val="1950783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 Option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30A869-13CF-CECD-36CC-B313C20949BE}"/>
              </a:ext>
            </a:extLst>
          </p:cNvPr>
          <p:cNvPicPr>
            <a:picLocks noChangeAspect="1"/>
          </p:cNvPicPr>
          <p:nvPr/>
        </p:nvPicPr>
        <p:blipFill rotWithShape="1">
          <a:blip r:embed="rId2"/>
          <a:srcRect l="2385" t="14828" r="5132" b="3161"/>
          <a:stretch/>
        </p:blipFill>
        <p:spPr>
          <a:xfrm>
            <a:off x="1" y="-40809"/>
            <a:ext cx="12274922" cy="6939620"/>
          </a:xfrm>
          <a:prstGeom prst="rect">
            <a:avLst/>
          </a:prstGeom>
        </p:spPr>
      </p:pic>
      <p:sp>
        <p:nvSpPr>
          <p:cNvPr id="3" name="Rectangle 2">
            <a:extLst>
              <a:ext uri="{FF2B5EF4-FFF2-40B4-BE49-F238E27FC236}">
                <a16:creationId xmlns:a16="http://schemas.microsoft.com/office/drawing/2014/main" id="{2CD0113A-9AF7-7167-D6B3-124044C011B1}"/>
              </a:ext>
            </a:extLst>
          </p:cNvPr>
          <p:cNvSpPr/>
          <p:nvPr/>
        </p:nvSpPr>
        <p:spPr>
          <a:xfrm>
            <a:off x="-4048" y="-41148"/>
            <a:ext cx="12321920" cy="6940296"/>
          </a:xfrm>
          <a:prstGeom prst="rect">
            <a:avLst/>
          </a:prstGeom>
          <a:gradFill flip="none" rotWithShape="1">
            <a:gsLst>
              <a:gs pos="100000">
                <a:srgbClr val="383943"/>
              </a:gs>
              <a:gs pos="0">
                <a:srgbClr val="383943">
                  <a:alpha val="88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1" name="Picture 10">
            <a:extLst>
              <a:ext uri="{FF2B5EF4-FFF2-40B4-BE49-F238E27FC236}">
                <a16:creationId xmlns:a16="http://schemas.microsoft.com/office/drawing/2014/main" id="{EEA5FA02-CC88-2CB0-3FAD-C96AEE55489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099125" y="451353"/>
            <a:ext cx="2597933" cy="533387"/>
          </a:xfrm>
          <a:prstGeom prst="rect">
            <a:avLst/>
          </a:prstGeom>
        </p:spPr>
      </p:pic>
      <p:pic>
        <p:nvPicPr>
          <p:cNvPr id="21" name="Graphic 20">
            <a:extLst>
              <a:ext uri="{FF2B5EF4-FFF2-40B4-BE49-F238E27FC236}">
                <a16:creationId xmlns:a16="http://schemas.microsoft.com/office/drawing/2014/main" id="{73DB4F9B-3896-3AAD-6A29-DC24B82558C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711455" y="5961647"/>
            <a:ext cx="1179940" cy="1179940"/>
          </a:xfrm>
          <a:prstGeom prst="rect">
            <a:avLst/>
          </a:prstGeom>
        </p:spPr>
      </p:pic>
      <p:pic>
        <p:nvPicPr>
          <p:cNvPr id="22" name="Graphic 21">
            <a:extLst>
              <a:ext uri="{FF2B5EF4-FFF2-40B4-BE49-F238E27FC236}">
                <a16:creationId xmlns:a16="http://schemas.microsoft.com/office/drawing/2014/main" id="{3A713742-623E-A0C9-4C53-04750AC3EE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534822" y="6649756"/>
            <a:ext cx="1161837" cy="1161837"/>
          </a:xfrm>
          <a:prstGeom prst="rect">
            <a:avLst/>
          </a:prstGeom>
        </p:spPr>
      </p:pic>
      <p:pic>
        <p:nvPicPr>
          <p:cNvPr id="23" name="Graphic 22">
            <a:extLst>
              <a:ext uri="{FF2B5EF4-FFF2-40B4-BE49-F238E27FC236}">
                <a16:creationId xmlns:a16="http://schemas.microsoft.com/office/drawing/2014/main" id="{5E433400-913E-2E58-1718-B614B70381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386412" y="5571515"/>
            <a:ext cx="1161837" cy="1161837"/>
          </a:xfrm>
          <a:prstGeom prst="rect">
            <a:avLst/>
          </a:prstGeom>
        </p:spPr>
      </p:pic>
      <p:pic>
        <p:nvPicPr>
          <p:cNvPr id="24" name="Graphic 23">
            <a:extLst>
              <a:ext uri="{FF2B5EF4-FFF2-40B4-BE49-F238E27FC236}">
                <a16:creationId xmlns:a16="http://schemas.microsoft.com/office/drawing/2014/main" id="{ACA5D50A-F856-5134-C7F6-AFF238E586B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557257" y="6622541"/>
            <a:ext cx="1179940" cy="1179940"/>
          </a:xfrm>
          <a:prstGeom prst="rect">
            <a:avLst/>
          </a:prstGeom>
        </p:spPr>
      </p:pic>
      <p:pic>
        <p:nvPicPr>
          <p:cNvPr id="25" name="Graphic 24">
            <a:extLst>
              <a:ext uri="{FF2B5EF4-FFF2-40B4-BE49-F238E27FC236}">
                <a16:creationId xmlns:a16="http://schemas.microsoft.com/office/drawing/2014/main" id="{665ED945-1285-5F31-1D14-C26DF3510D7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378729" y="4494404"/>
            <a:ext cx="1179940" cy="1179940"/>
          </a:xfrm>
          <a:prstGeom prst="rect">
            <a:avLst/>
          </a:prstGeom>
        </p:spPr>
      </p:pic>
      <p:pic>
        <p:nvPicPr>
          <p:cNvPr id="26" name="Graphic 25">
            <a:extLst>
              <a:ext uri="{FF2B5EF4-FFF2-40B4-BE49-F238E27FC236}">
                <a16:creationId xmlns:a16="http://schemas.microsoft.com/office/drawing/2014/main" id="{809663A6-8AB6-87E9-DE90-AF394154E8D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67767" y="4024069"/>
            <a:ext cx="1161837" cy="1161837"/>
          </a:xfrm>
          <a:prstGeom prst="rect">
            <a:avLst/>
          </a:prstGeom>
        </p:spPr>
      </p:pic>
      <p:pic>
        <p:nvPicPr>
          <p:cNvPr id="27" name="Graphic 26">
            <a:extLst>
              <a:ext uri="{FF2B5EF4-FFF2-40B4-BE49-F238E27FC236}">
                <a16:creationId xmlns:a16="http://schemas.microsoft.com/office/drawing/2014/main" id="{4694A51A-0210-E7DA-DBB9-9BB9E44577D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798472" y="5918901"/>
            <a:ext cx="1179940" cy="1179940"/>
          </a:xfrm>
          <a:prstGeom prst="rect">
            <a:avLst/>
          </a:prstGeom>
        </p:spPr>
      </p:pic>
      <p:pic>
        <p:nvPicPr>
          <p:cNvPr id="28" name="Graphic 27">
            <a:extLst>
              <a:ext uri="{FF2B5EF4-FFF2-40B4-BE49-F238E27FC236}">
                <a16:creationId xmlns:a16="http://schemas.microsoft.com/office/drawing/2014/main" id="{16DDB2A8-DDFA-937C-3E97-EBC233335BA2}"/>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9806520" y="5358981"/>
            <a:ext cx="1179940" cy="1179940"/>
          </a:xfrm>
          <a:prstGeom prst="rect">
            <a:avLst/>
          </a:prstGeom>
        </p:spPr>
      </p:pic>
      <p:pic>
        <p:nvPicPr>
          <p:cNvPr id="29" name="Graphic 28">
            <a:extLst>
              <a:ext uri="{FF2B5EF4-FFF2-40B4-BE49-F238E27FC236}">
                <a16:creationId xmlns:a16="http://schemas.microsoft.com/office/drawing/2014/main" id="{78B3DEF7-31E9-0F59-0A7C-3147264628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72881" y="6117908"/>
            <a:ext cx="1161837" cy="1161837"/>
          </a:xfrm>
          <a:prstGeom prst="rect">
            <a:avLst/>
          </a:prstGeom>
        </p:spPr>
      </p:pic>
      <p:sp>
        <p:nvSpPr>
          <p:cNvPr id="43" name="Title 1">
            <a:extLst>
              <a:ext uri="{FF2B5EF4-FFF2-40B4-BE49-F238E27FC236}">
                <a16:creationId xmlns:a16="http://schemas.microsoft.com/office/drawing/2014/main" id="{CFC2CA7F-C825-C746-A619-048845B85D6E}"/>
              </a:ext>
            </a:extLst>
          </p:cNvPr>
          <p:cNvSpPr>
            <a:spLocks noGrp="1"/>
          </p:cNvSpPr>
          <p:nvPr>
            <p:ph type="title" hasCustomPrompt="1"/>
          </p:nvPr>
        </p:nvSpPr>
        <p:spPr>
          <a:xfrm>
            <a:off x="-103153" y="3053477"/>
            <a:ext cx="12368485" cy="751047"/>
          </a:xfrm>
        </p:spPr>
        <p:txBody>
          <a:bodyPr>
            <a:normAutofit/>
          </a:bodyPr>
          <a:lstStyle>
            <a:lvl1pPr algn="ctr">
              <a:defRPr sz="4875" b="1" i="0">
                <a:solidFill>
                  <a:srgbClr val="FFFFFF"/>
                </a:solidFill>
                <a:latin typeface="Muli" pitchFamily="2" charset="77"/>
              </a:defRPr>
            </a:lvl1pPr>
          </a:lstStyle>
          <a:p>
            <a:r>
              <a:rPr lang="en-US"/>
              <a:t>Title</a:t>
            </a:r>
          </a:p>
        </p:txBody>
      </p:sp>
      <p:sp>
        <p:nvSpPr>
          <p:cNvPr id="33" name="Title 1">
            <a:extLst>
              <a:ext uri="{FF2B5EF4-FFF2-40B4-BE49-F238E27FC236}">
                <a16:creationId xmlns:a16="http://schemas.microsoft.com/office/drawing/2014/main" id="{AE9E1A09-2953-8DE8-756C-A10550B68110}"/>
              </a:ext>
            </a:extLst>
          </p:cNvPr>
          <p:cNvSpPr txBox="1">
            <a:spLocks/>
          </p:cNvSpPr>
          <p:nvPr/>
        </p:nvSpPr>
        <p:spPr>
          <a:xfrm>
            <a:off x="2390490" y="2502685"/>
            <a:ext cx="9144000" cy="2387600"/>
          </a:xfrm>
          <a:prstGeom prst="rect">
            <a:avLst/>
          </a:prstGeom>
        </p:spPr>
        <p:txBody>
          <a:bodyPr vert="horz" lIns="68580" tIns="34290" rIns="68580" bIns="34290" rtlCol="0" anchor="b">
            <a:normAutofit/>
          </a:bodyPr>
          <a:lstStyle>
            <a:lvl1pPr algn="ctr" defTabSz="1219170" rtl="0" eaLnBrk="1" latinLnBrk="0" hangingPunct="1">
              <a:lnSpc>
                <a:spcPct val="90000"/>
              </a:lnSpc>
              <a:spcBef>
                <a:spcPct val="0"/>
              </a:spcBef>
              <a:buNone/>
              <a:defRPr sz="8000" kern="1200">
                <a:solidFill>
                  <a:srgbClr val="383943"/>
                </a:solidFill>
                <a:latin typeface="Muli" pitchFamily="2" charset="77"/>
                <a:ea typeface="+mj-ea"/>
                <a:cs typeface="+mj-cs"/>
              </a:defRPr>
            </a:lvl1pPr>
          </a:lstStyle>
          <a:p>
            <a:pPr algn="l"/>
            <a:endParaRPr lang="en-US" sz="4950" b="1" i="0">
              <a:solidFill>
                <a:srgbClr val="FF4713"/>
              </a:solidFill>
              <a:latin typeface="Muli" pitchFamily="2" charset="77"/>
            </a:endParaRPr>
          </a:p>
        </p:txBody>
      </p:sp>
      <p:grpSp>
        <p:nvGrpSpPr>
          <p:cNvPr id="41" name="Group 40">
            <a:extLst>
              <a:ext uri="{FF2B5EF4-FFF2-40B4-BE49-F238E27FC236}">
                <a16:creationId xmlns:a16="http://schemas.microsoft.com/office/drawing/2014/main" id="{E0569B43-0D58-BCD3-0613-1A1B0B11310C}"/>
              </a:ext>
            </a:extLst>
          </p:cNvPr>
          <p:cNvGrpSpPr/>
          <p:nvPr/>
        </p:nvGrpSpPr>
        <p:grpSpPr>
          <a:xfrm>
            <a:off x="-3075177" y="-1422391"/>
            <a:ext cx="6258371" cy="4699972"/>
            <a:chOff x="10046429" y="5273984"/>
            <a:chExt cx="8028973" cy="6029676"/>
          </a:xfrm>
        </p:grpSpPr>
        <p:pic>
          <p:nvPicPr>
            <p:cNvPr id="42" name="Graphic 41">
              <a:extLst>
                <a:ext uri="{FF2B5EF4-FFF2-40B4-BE49-F238E27FC236}">
                  <a16:creationId xmlns:a16="http://schemas.microsoft.com/office/drawing/2014/main" id="{7D0A2B59-D8CE-FFB1-A4E2-74C4B2EE9D50}"/>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4281938" y="7948861"/>
              <a:ext cx="1573253" cy="1573253"/>
            </a:xfrm>
            <a:prstGeom prst="rect">
              <a:avLst/>
            </a:prstGeom>
          </p:spPr>
        </p:pic>
        <p:pic>
          <p:nvPicPr>
            <p:cNvPr id="44" name="Graphic 43">
              <a:extLst>
                <a:ext uri="{FF2B5EF4-FFF2-40B4-BE49-F238E27FC236}">
                  <a16:creationId xmlns:a16="http://schemas.microsoft.com/office/drawing/2014/main" id="{B2C9C8BB-9E12-9E4F-1972-477CD517DE32}"/>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46429" y="8866340"/>
              <a:ext cx="1549116" cy="1549116"/>
            </a:xfrm>
            <a:prstGeom prst="rect">
              <a:avLst/>
            </a:prstGeom>
          </p:spPr>
        </p:pic>
        <p:pic>
          <p:nvPicPr>
            <p:cNvPr id="45" name="Graphic 44">
              <a:extLst>
                <a:ext uri="{FF2B5EF4-FFF2-40B4-BE49-F238E27FC236}">
                  <a16:creationId xmlns:a16="http://schemas.microsoft.com/office/drawing/2014/main" id="{AC2C4581-57FE-C2E9-27C9-A839AE8EC2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81883" y="7428686"/>
              <a:ext cx="1549116" cy="1549116"/>
            </a:xfrm>
            <a:prstGeom prst="rect">
              <a:avLst/>
            </a:prstGeom>
          </p:spPr>
        </p:pic>
        <p:pic>
          <p:nvPicPr>
            <p:cNvPr id="46" name="Graphic 45">
              <a:extLst>
                <a:ext uri="{FF2B5EF4-FFF2-40B4-BE49-F238E27FC236}">
                  <a16:creationId xmlns:a16="http://schemas.microsoft.com/office/drawing/2014/main" id="{D7ACF986-7DC3-14A6-41CA-1C0DD2B34C74}"/>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5409675" y="8830055"/>
              <a:ext cx="1573253" cy="1573253"/>
            </a:xfrm>
            <a:prstGeom prst="rect">
              <a:avLst/>
            </a:prstGeom>
          </p:spPr>
        </p:pic>
        <p:pic>
          <p:nvPicPr>
            <p:cNvPr id="48" name="Graphic 47">
              <a:extLst>
                <a:ext uri="{FF2B5EF4-FFF2-40B4-BE49-F238E27FC236}">
                  <a16:creationId xmlns:a16="http://schemas.microsoft.com/office/drawing/2014/main" id="{C3A47933-2562-18C9-5667-A1B31E5282D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171637" y="5992537"/>
              <a:ext cx="1573253" cy="1573253"/>
            </a:xfrm>
            <a:prstGeom prst="rect">
              <a:avLst/>
            </a:prstGeom>
          </p:spPr>
        </p:pic>
        <p:pic>
          <p:nvPicPr>
            <p:cNvPr id="49" name="Graphic 48">
              <a:extLst>
                <a:ext uri="{FF2B5EF4-FFF2-40B4-BE49-F238E27FC236}">
                  <a16:creationId xmlns:a16="http://schemas.microsoft.com/office/drawing/2014/main" id="{715B5927-19D4-7629-4ADA-5F01439B7FA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26286" y="5273984"/>
              <a:ext cx="1549116" cy="1549116"/>
            </a:xfrm>
            <a:prstGeom prst="rect">
              <a:avLst/>
            </a:prstGeom>
          </p:spPr>
        </p:pic>
        <p:pic>
          <p:nvPicPr>
            <p:cNvPr id="50" name="Graphic 49">
              <a:extLst>
                <a:ext uri="{FF2B5EF4-FFF2-40B4-BE49-F238E27FC236}">
                  <a16:creationId xmlns:a16="http://schemas.microsoft.com/office/drawing/2014/main" id="{F0FA20C3-1C77-9902-BA6E-9C90330884E3}"/>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731295" y="7891867"/>
              <a:ext cx="1573253" cy="1573253"/>
            </a:xfrm>
            <a:prstGeom prst="rect">
              <a:avLst/>
            </a:prstGeom>
          </p:spPr>
        </p:pic>
        <p:pic>
          <p:nvPicPr>
            <p:cNvPr id="52" name="Graphic 51">
              <a:extLst>
                <a:ext uri="{FF2B5EF4-FFF2-40B4-BE49-F238E27FC236}">
                  <a16:creationId xmlns:a16="http://schemas.microsoft.com/office/drawing/2014/main" id="{380EC241-1B11-22BD-A6EF-B823F40D9FDB}"/>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075358" y="7145306"/>
              <a:ext cx="1573253" cy="1573253"/>
            </a:xfrm>
            <a:prstGeom prst="rect">
              <a:avLst/>
            </a:prstGeom>
          </p:spPr>
        </p:pic>
        <p:pic>
          <p:nvPicPr>
            <p:cNvPr id="53" name="Graphic 52">
              <a:extLst>
                <a:ext uri="{FF2B5EF4-FFF2-40B4-BE49-F238E27FC236}">
                  <a16:creationId xmlns:a16="http://schemas.microsoft.com/office/drawing/2014/main" id="{81592C89-C872-508E-FEDA-9FEFF074022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7174" y="8157210"/>
              <a:ext cx="1549116" cy="1549116"/>
            </a:xfrm>
            <a:prstGeom prst="rect">
              <a:avLst/>
            </a:prstGeom>
          </p:spPr>
        </p:pic>
        <p:pic>
          <p:nvPicPr>
            <p:cNvPr id="54" name="Graphic 53">
              <a:extLst>
                <a:ext uri="{FF2B5EF4-FFF2-40B4-BE49-F238E27FC236}">
                  <a16:creationId xmlns:a16="http://schemas.microsoft.com/office/drawing/2014/main" id="{B56E65E3-5379-5E6B-E620-8D8693DE3A0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88142" y="9754544"/>
              <a:ext cx="1549116" cy="1549116"/>
            </a:xfrm>
            <a:prstGeom prst="rect">
              <a:avLst/>
            </a:prstGeom>
          </p:spPr>
        </p:pic>
      </p:grpSp>
      <p:pic>
        <p:nvPicPr>
          <p:cNvPr id="4" name="Picture 3">
            <a:extLst>
              <a:ext uri="{FF2B5EF4-FFF2-40B4-BE49-F238E27FC236}">
                <a16:creationId xmlns:a16="http://schemas.microsoft.com/office/drawing/2014/main" id="{CD0FBBF8-44D3-A10F-F252-548D2E2F88A7}"/>
              </a:ext>
            </a:extLst>
          </p:cNvPr>
          <p:cNvPicPr>
            <a:picLocks noChangeAspect="1"/>
          </p:cNvPicPr>
          <p:nvPr userDrawn="1"/>
        </p:nvPicPr>
        <p:blipFill rotWithShape="1">
          <a:blip r:embed="rId2"/>
          <a:srcRect l="2385" t="14828" r="5132" b="3161"/>
          <a:stretch/>
        </p:blipFill>
        <p:spPr>
          <a:xfrm>
            <a:off x="1" y="-40809"/>
            <a:ext cx="12274922" cy="6939620"/>
          </a:xfrm>
          <a:prstGeom prst="rect">
            <a:avLst/>
          </a:prstGeom>
        </p:spPr>
      </p:pic>
      <p:sp>
        <p:nvSpPr>
          <p:cNvPr id="5" name="Rectangle 4">
            <a:extLst>
              <a:ext uri="{FF2B5EF4-FFF2-40B4-BE49-F238E27FC236}">
                <a16:creationId xmlns:a16="http://schemas.microsoft.com/office/drawing/2014/main" id="{1BF30769-A66E-D9EB-1E31-073622D2C419}"/>
              </a:ext>
            </a:extLst>
          </p:cNvPr>
          <p:cNvSpPr/>
          <p:nvPr userDrawn="1"/>
        </p:nvSpPr>
        <p:spPr>
          <a:xfrm>
            <a:off x="-4048" y="-41148"/>
            <a:ext cx="12321920" cy="6940296"/>
          </a:xfrm>
          <a:prstGeom prst="rect">
            <a:avLst/>
          </a:prstGeom>
          <a:gradFill flip="none" rotWithShape="1">
            <a:gsLst>
              <a:gs pos="100000">
                <a:srgbClr val="383943"/>
              </a:gs>
              <a:gs pos="0">
                <a:srgbClr val="383943">
                  <a:alpha val="88000"/>
                </a:srgb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Picture 5">
            <a:extLst>
              <a:ext uri="{FF2B5EF4-FFF2-40B4-BE49-F238E27FC236}">
                <a16:creationId xmlns:a16="http://schemas.microsoft.com/office/drawing/2014/main" id="{0FF828E2-F2BC-3F78-0934-16EAF9680C4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99125" y="451353"/>
            <a:ext cx="2597933" cy="533387"/>
          </a:xfrm>
          <a:prstGeom prst="rect">
            <a:avLst/>
          </a:prstGeom>
        </p:spPr>
      </p:pic>
      <p:pic>
        <p:nvPicPr>
          <p:cNvPr id="7" name="Graphic 6">
            <a:extLst>
              <a:ext uri="{FF2B5EF4-FFF2-40B4-BE49-F238E27FC236}">
                <a16:creationId xmlns:a16="http://schemas.microsoft.com/office/drawing/2014/main" id="{D43DE045-575C-9A1C-1591-285970A7CDA9}"/>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0711455" y="5961647"/>
            <a:ext cx="1179940" cy="1179940"/>
          </a:xfrm>
          <a:prstGeom prst="rect">
            <a:avLst/>
          </a:prstGeom>
        </p:spPr>
      </p:pic>
      <p:pic>
        <p:nvPicPr>
          <p:cNvPr id="8" name="Graphic 7">
            <a:extLst>
              <a:ext uri="{FF2B5EF4-FFF2-40B4-BE49-F238E27FC236}">
                <a16:creationId xmlns:a16="http://schemas.microsoft.com/office/drawing/2014/main" id="{7BAF24BD-68D1-7074-DDCA-5467AE056218}"/>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534822" y="6649756"/>
            <a:ext cx="1161837" cy="1161837"/>
          </a:xfrm>
          <a:prstGeom prst="rect">
            <a:avLst/>
          </a:prstGeom>
        </p:spPr>
      </p:pic>
      <p:pic>
        <p:nvPicPr>
          <p:cNvPr id="9" name="Graphic 8">
            <a:extLst>
              <a:ext uri="{FF2B5EF4-FFF2-40B4-BE49-F238E27FC236}">
                <a16:creationId xmlns:a16="http://schemas.microsoft.com/office/drawing/2014/main" id="{B16CAB60-E207-C586-5305-A807615FF1E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386412" y="5571515"/>
            <a:ext cx="1161837" cy="1161837"/>
          </a:xfrm>
          <a:prstGeom prst="rect">
            <a:avLst/>
          </a:prstGeom>
        </p:spPr>
      </p:pic>
      <p:pic>
        <p:nvPicPr>
          <p:cNvPr id="10" name="Graphic 9">
            <a:extLst>
              <a:ext uri="{FF2B5EF4-FFF2-40B4-BE49-F238E27FC236}">
                <a16:creationId xmlns:a16="http://schemas.microsoft.com/office/drawing/2014/main" id="{083575B9-9E00-FE3A-DBBE-A8E374088A1F}"/>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1557257" y="6622541"/>
            <a:ext cx="1179940" cy="1179940"/>
          </a:xfrm>
          <a:prstGeom prst="rect">
            <a:avLst/>
          </a:prstGeom>
        </p:spPr>
      </p:pic>
      <p:pic>
        <p:nvPicPr>
          <p:cNvPr id="12" name="Graphic 11">
            <a:extLst>
              <a:ext uri="{FF2B5EF4-FFF2-40B4-BE49-F238E27FC236}">
                <a16:creationId xmlns:a16="http://schemas.microsoft.com/office/drawing/2014/main" id="{85029CA7-2827-849F-7B62-514B4D7B24F8}"/>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11378729" y="4494404"/>
            <a:ext cx="1179940" cy="1179940"/>
          </a:xfrm>
          <a:prstGeom prst="rect">
            <a:avLst/>
          </a:prstGeom>
        </p:spPr>
      </p:pic>
      <p:pic>
        <p:nvPicPr>
          <p:cNvPr id="13" name="Graphic 12">
            <a:extLst>
              <a:ext uri="{FF2B5EF4-FFF2-40B4-BE49-F238E27FC236}">
                <a16:creationId xmlns:a16="http://schemas.microsoft.com/office/drawing/2014/main" id="{B8583A05-E03E-A5EF-999E-DF61F5B9A15A}"/>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667767" y="4024069"/>
            <a:ext cx="1161837" cy="1161837"/>
          </a:xfrm>
          <a:prstGeom prst="rect">
            <a:avLst/>
          </a:prstGeom>
        </p:spPr>
      </p:pic>
      <p:pic>
        <p:nvPicPr>
          <p:cNvPr id="14" name="Graphic 13">
            <a:extLst>
              <a:ext uri="{FF2B5EF4-FFF2-40B4-BE49-F238E27FC236}">
                <a16:creationId xmlns:a16="http://schemas.microsoft.com/office/drawing/2014/main" id="{417E860F-9C44-2DA0-CB7E-0B6C6A1EF18D}"/>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8798472" y="5918901"/>
            <a:ext cx="1179940" cy="1179940"/>
          </a:xfrm>
          <a:prstGeom prst="rect">
            <a:avLst/>
          </a:prstGeom>
        </p:spPr>
      </p:pic>
      <p:pic>
        <p:nvPicPr>
          <p:cNvPr id="15" name="Graphic 14">
            <a:extLst>
              <a:ext uri="{FF2B5EF4-FFF2-40B4-BE49-F238E27FC236}">
                <a16:creationId xmlns:a16="http://schemas.microsoft.com/office/drawing/2014/main" id="{801CECDF-F909-568C-23B1-141E7863A3DC}"/>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9806520" y="5358981"/>
            <a:ext cx="1179940" cy="1179940"/>
          </a:xfrm>
          <a:prstGeom prst="rect">
            <a:avLst/>
          </a:prstGeom>
        </p:spPr>
      </p:pic>
      <p:pic>
        <p:nvPicPr>
          <p:cNvPr id="16" name="Graphic 15">
            <a:extLst>
              <a:ext uri="{FF2B5EF4-FFF2-40B4-BE49-F238E27FC236}">
                <a16:creationId xmlns:a16="http://schemas.microsoft.com/office/drawing/2014/main" id="{23325C09-CB65-1284-F9E9-D4670BC8241E}"/>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472881" y="6117908"/>
            <a:ext cx="1161837" cy="1161837"/>
          </a:xfrm>
          <a:prstGeom prst="rect">
            <a:avLst/>
          </a:prstGeom>
        </p:spPr>
      </p:pic>
      <p:sp>
        <p:nvSpPr>
          <p:cNvPr id="17" name="Title 1">
            <a:extLst>
              <a:ext uri="{FF2B5EF4-FFF2-40B4-BE49-F238E27FC236}">
                <a16:creationId xmlns:a16="http://schemas.microsoft.com/office/drawing/2014/main" id="{8F71DB2F-A781-B725-F6A1-20EADC0B91CC}"/>
              </a:ext>
            </a:extLst>
          </p:cNvPr>
          <p:cNvSpPr txBox="1">
            <a:spLocks/>
          </p:cNvSpPr>
          <p:nvPr userDrawn="1"/>
        </p:nvSpPr>
        <p:spPr>
          <a:xfrm>
            <a:off x="2390490" y="2502685"/>
            <a:ext cx="9144000" cy="2387600"/>
          </a:xfrm>
          <a:prstGeom prst="rect">
            <a:avLst/>
          </a:prstGeom>
        </p:spPr>
        <p:txBody>
          <a:bodyPr vert="horz" lIns="68580" tIns="34290" rIns="68580" bIns="34290" rtlCol="0" anchor="b">
            <a:normAutofit/>
          </a:bodyPr>
          <a:lstStyle>
            <a:lvl1pPr algn="ctr" defTabSz="1219170" rtl="0" eaLnBrk="1" latinLnBrk="0" hangingPunct="1">
              <a:lnSpc>
                <a:spcPct val="90000"/>
              </a:lnSpc>
              <a:spcBef>
                <a:spcPct val="0"/>
              </a:spcBef>
              <a:buNone/>
              <a:defRPr sz="8000" kern="1200">
                <a:solidFill>
                  <a:srgbClr val="383943"/>
                </a:solidFill>
                <a:latin typeface="Muli" pitchFamily="2" charset="77"/>
                <a:ea typeface="+mj-ea"/>
                <a:cs typeface="+mj-cs"/>
              </a:defRPr>
            </a:lvl1pPr>
          </a:lstStyle>
          <a:p>
            <a:pPr algn="l"/>
            <a:endParaRPr lang="en-US" sz="4950" b="1" i="0">
              <a:solidFill>
                <a:srgbClr val="FF4713"/>
              </a:solidFill>
              <a:latin typeface="Muli" pitchFamily="2" charset="77"/>
            </a:endParaRPr>
          </a:p>
        </p:txBody>
      </p:sp>
      <p:grpSp>
        <p:nvGrpSpPr>
          <p:cNvPr id="18" name="Group 17">
            <a:extLst>
              <a:ext uri="{FF2B5EF4-FFF2-40B4-BE49-F238E27FC236}">
                <a16:creationId xmlns:a16="http://schemas.microsoft.com/office/drawing/2014/main" id="{3F0F8B45-A36B-C81E-DAA5-C4CE668E5766}"/>
              </a:ext>
            </a:extLst>
          </p:cNvPr>
          <p:cNvGrpSpPr/>
          <p:nvPr userDrawn="1"/>
        </p:nvGrpSpPr>
        <p:grpSpPr>
          <a:xfrm>
            <a:off x="-3075177" y="-1422391"/>
            <a:ext cx="6258371" cy="4699972"/>
            <a:chOff x="10046429" y="5273984"/>
            <a:chExt cx="8028973" cy="6029676"/>
          </a:xfrm>
        </p:grpSpPr>
        <p:pic>
          <p:nvPicPr>
            <p:cNvPr id="19" name="Graphic 18">
              <a:extLst>
                <a:ext uri="{FF2B5EF4-FFF2-40B4-BE49-F238E27FC236}">
                  <a16:creationId xmlns:a16="http://schemas.microsoft.com/office/drawing/2014/main" id="{B406E540-1921-6355-F576-B085CF76A8AE}"/>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4281938" y="7948861"/>
              <a:ext cx="1573253" cy="1573253"/>
            </a:xfrm>
            <a:prstGeom prst="rect">
              <a:avLst/>
            </a:prstGeom>
          </p:spPr>
        </p:pic>
        <p:pic>
          <p:nvPicPr>
            <p:cNvPr id="20" name="Graphic 19">
              <a:extLst>
                <a:ext uri="{FF2B5EF4-FFF2-40B4-BE49-F238E27FC236}">
                  <a16:creationId xmlns:a16="http://schemas.microsoft.com/office/drawing/2014/main" id="{35CB92E4-4720-FA21-54C2-2AE187E8BEE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046429" y="8866340"/>
              <a:ext cx="1549116" cy="1549116"/>
            </a:xfrm>
            <a:prstGeom prst="rect">
              <a:avLst/>
            </a:prstGeom>
          </p:spPr>
        </p:pic>
        <p:pic>
          <p:nvPicPr>
            <p:cNvPr id="30" name="Graphic 29">
              <a:extLst>
                <a:ext uri="{FF2B5EF4-FFF2-40B4-BE49-F238E27FC236}">
                  <a16:creationId xmlns:a16="http://schemas.microsoft.com/office/drawing/2014/main" id="{03E63D80-369A-3468-ECAF-460F9B78434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181883" y="7428686"/>
              <a:ext cx="1549116" cy="1549116"/>
            </a:xfrm>
            <a:prstGeom prst="rect">
              <a:avLst/>
            </a:prstGeom>
          </p:spPr>
        </p:pic>
        <p:pic>
          <p:nvPicPr>
            <p:cNvPr id="31" name="Graphic 30">
              <a:extLst>
                <a:ext uri="{FF2B5EF4-FFF2-40B4-BE49-F238E27FC236}">
                  <a16:creationId xmlns:a16="http://schemas.microsoft.com/office/drawing/2014/main" id="{11071107-F96D-0539-9766-D501CCB1D1A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5409675" y="8830055"/>
              <a:ext cx="1573253" cy="1573253"/>
            </a:xfrm>
            <a:prstGeom prst="rect">
              <a:avLst/>
            </a:prstGeom>
          </p:spPr>
        </p:pic>
        <p:pic>
          <p:nvPicPr>
            <p:cNvPr id="32" name="Graphic 31">
              <a:extLst>
                <a:ext uri="{FF2B5EF4-FFF2-40B4-BE49-F238E27FC236}">
                  <a16:creationId xmlns:a16="http://schemas.microsoft.com/office/drawing/2014/main" id="{01F632E7-16D4-02D3-64BF-2829FA228952}"/>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171637" y="5992537"/>
              <a:ext cx="1573253" cy="1573253"/>
            </a:xfrm>
            <a:prstGeom prst="rect">
              <a:avLst/>
            </a:prstGeom>
          </p:spPr>
        </p:pic>
        <p:pic>
          <p:nvPicPr>
            <p:cNvPr id="34" name="Graphic 33">
              <a:extLst>
                <a:ext uri="{FF2B5EF4-FFF2-40B4-BE49-F238E27FC236}">
                  <a16:creationId xmlns:a16="http://schemas.microsoft.com/office/drawing/2014/main" id="{67BCFE0F-2BEC-2E89-AA05-A6ED1086E4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526286" y="5273984"/>
              <a:ext cx="1549116" cy="1549116"/>
            </a:xfrm>
            <a:prstGeom prst="rect">
              <a:avLst/>
            </a:prstGeom>
          </p:spPr>
        </p:pic>
        <p:pic>
          <p:nvPicPr>
            <p:cNvPr id="35" name="Graphic 34">
              <a:extLst>
                <a:ext uri="{FF2B5EF4-FFF2-40B4-BE49-F238E27FC236}">
                  <a16:creationId xmlns:a16="http://schemas.microsoft.com/office/drawing/2014/main" id="{CC83F3C7-9029-3231-2B73-6EC8FB2F5A8D}"/>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1731295" y="7891867"/>
              <a:ext cx="1573253" cy="1573253"/>
            </a:xfrm>
            <a:prstGeom prst="rect">
              <a:avLst/>
            </a:prstGeom>
          </p:spPr>
        </p:pic>
        <p:pic>
          <p:nvPicPr>
            <p:cNvPr id="36" name="Graphic 35">
              <a:extLst>
                <a:ext uri="{FF2B5EF4-FFF2-40B4-BE49-F238E27FC236}">
                  <a16:creationId xmlns:a16="http://schemas.microsoft.com/office/drawing/2014/main" id="{4410AC1A-E72A-B0F6-8998-D9A19B02D286}"/>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13075358" y="7145306"/>
              <a:ext cx="1573253" cy="1573253"/>
            </a:xfrm>
            <a:prstGeom prst="rect">
              <a:avLst/>
            </a:prstGeom>
          </p:spPr>
        </p:pic>
        <p:pic>
          <p:nvPicPr>
            <p:cNvPr id="37" name="Graphic 36">
              <a:extLst>
                <a:ext uri="{FF2B5EF4-FFF2-40B4-BE49-F238E27FC236}">
                  <a16:creationId xmlns:a16="http://schemas.microsoft.com/office/drawing/2014/main" id="{C04F4F76-90F4-D17B-95B4-AD0A1B49C09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297174" y="8157210"/>
              <a:ext cx="1549116" cy="1549116"/>
            </a:xfrm>
            <a:prstGeom prst="rect">
              <a:avLst/>
            </a:prstGeom>
          </p:spPr>
        </p:pic>
        <p:pic>
          <p:nvPicPr>
            <p:cNvPr id="38" name="Graphic 37">
              <a:extLst>
                <a:ext uri="{FF2B5EF4-FFF2-40B4-BE49-F238E27FC236}">
                  <a16:creationId xmlns:a16="http://schemas.microsoft.com/office/drawing/2014/main" id="{442CCF46-358C-9F8B-79A2-FFBA86EDD28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088142" y="9754544"/>
              <a:ext cx="1549116" cy="1549116"/>
            </a:xfrm>
            <a:prstGeom prst="rect">
              <a:avLst/>
            </a:prstGeom>
          </p:spPr>
        </p:pic>
      </p:grpSp>
    </p:spTree>
    <p:extLst>
      <p:ext uri="{BB962C8B-B14F-4D97-AF65-F5344CB8AC3E}">
        <p14:creationId xmlns:p14="http://schemas.microsoft.com/office/powerpoint/2010/main" val="19158724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 Option 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B46E48-B0EB-A08E-7987-A3805D9265BF}"/>
              </a:ext>
            </a:extLst>
          </p:cNvPr>
          <p:cNvPicPr>
            <a:picLocks noChangeAspect="1"/>
          </p:cNvPicPr>
          <p:nvPr userDrawn="1"/>
        </p:nvPicPr>
        <p:blipFill rotWithShape="1">
          <a:blip r:embed="rId2"/>
          <a:srcRect l="2385" t="14828" r="5132" b="3161"/>
          <a:stretch/>
        </p:blipFill>
        <p:spPr>
          <a:xfrm>
            <a:off x="-1" y="-40809"/>
            <a:ext cx="12274924" cy="6939620"/>
          </a:xfrm>
          <a:prstGeom prst="rect">
            <a:avLst/>
          </a:prstGeom>
        </p:spPr>
      </p:pic>
      <p:sp>
        <p:nvSpPr>
          <p:cNvPr id="8" name="Rectangle 7">
            <a:extLst>
              <a:ext uri="{FF2B5EF4-FFF2-40B4-BE49-F238E27FC236}">
                <a16:creationId xmlns:a16="http://schemas.microsoft.com/office/drawing/2014/main" id="{8609C685-B733-FF22-7A29-EFD13A2F807B}"/>
              </a:ext>
            </a:extLst>
          </p:cNvPr>
          <p:cNvSpPr/>
          <p:nvPr userDrawn="1"/>
        </p:nvSpPr>
        <p:spPr>
          <a:xfrm>
            <a:off x="-45946" y="-41148"/>
            <a:ext cx="12320868" cy="6940296"/>
          </a:xfrm>
          <a:prstGeom prst="rect">
            <a:avLst/>
          </a:prstGeom>
          <a:solidFill>
            <a:schemeClr val="bg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Title 1">
            <a:extLst>
              <a:ext uri="{FF2B5EF4-FFF2-40B4-BE49-F238E27FC236}">
                <a16:creationId xmlns:a16="http://schemas.microsoft.com/office/drawing/2014/main" id="{AE9E1A09-2953-8DE8-756C-A10550B68110}"/>
              </a:ext>
            </a:extLst>
          </p:cNvPr>
          <p:cNvSpPr txBox="1">
            <a:spLocks/>
          </p:cNvSpPr>
          <p:nvPr userDrawn="1"/>
        </p:nvSpPr>
        <p:spPr>
          <a:xfrm>
            <a:off x="2390490" y="2502685"/>
            <a:ext cx="9144000" cy="2387600"/>
          </a:xfrm>
          <a:prstGeom prst="rect">
            <a:avLst/>
          </a:prstGeom>
        </p:spPr>
        <p:txBody>
          <a:bodyPr vert="horz" lIns="68580" tIns="34290" rIns="68580" bIns="34290" rtlCol="0" anchor="b">
            <a:normAutofit/>
          </a:bodyPr>
          <a:lstStyle>
            <a:lvl1pPr algn="ctr" defTabSz="1219170" rtl="0" eaLnBrk="1" latinLnBrk="0" hangingPunct="1">
              <a:lnSpc>
                <a:spcPct val="90000"/>
              </a:lnSpc>
              <a:spcBef>
                <a:spcPct val="0"/>
              </a:spcBef>
              <a:buNone/>
              <a:defRPr sz="8000" kern="1200">
                <a:solidFill>
                  <a:srgbClr val="383943"/>
                </a:solidFill>
                <a:latin typeface="Muli" pitchFamily="2" charset="77"/>
                <a:ea typeface="+mj-ea"/>
                <a:cs typeface="+mj-cs"/>
              </a:defRPr>
            </a:lvl1pPr>
          </a:lstStyle>
          <a:p>
            <a:pPr algn="l"/>
            <a:endParaRPr lang="en-US" sz="4950" b="1" i="0">
              <a:solidFill>
                <a:srgbClr val="FF4713"/>
              </a:solidFill>
              <a:latin typeface="Muli" pitchFamily="2" charset="77"/>
            </a:endParaRPr>
          </a:p>
        </p:txBody>
      </p:sp>
      <p:pic>
        <p:nvPicPr>
          <p:cNvPr id="11" name="Picture 10">
            <a:extLst>
              <a:ext uri="{FF2B5EF4-FFF2-40B4-BE49-F238E27FC236}">
                <a16:creationId xmlns:a16="http://schemas.microsoft.com/office/drawing/2014/main" id="{5ED78A16-BDAC-BEBA-8927-2E07DA11EC67}"/>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099125" y="451907"/>
            <a:ext cx="2597933" cy="532277"/>
          </a:xfrm>
          <a:prstGeom prst="rect">
            <a:avLst/>
          </a:prstGeom>
        </p:spPr>
      </p:pic>
      <p:pic>
        <p:nvPicPr>
          <p:cNvPr id="12" name="Graphic 11">
            <a:extLst>
              <a:ext uri="{FF2B5EF4-FFF2-40B4-BE49-F238E27FC236}">
                <a16:creationId xmlns:a16="http://schemas.microsoft.com/office/drawing/2014/main" id="{81A46405-032A-75B8-09C6-1E9202EF9C3D}"/>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0711455" y="5961647"/>
            <a:ext cx="1179940" cy="1179940"/>
          </a:xfrm>
          <a:prstGeom prst="rect">
            <a:avLst/>
          </a:prstGeom>
        </p:spPr>
      </p:pic>
      <p:pic>
        <p:nvPicPr>
          <p:cNvPr id="13" name="Graphic 12">
            <a:extLst>
              <a:ext uri="{FF2B5EF4-FFF2-40B4-BE49-F238E27FC236}">
                <a16:creationId xmlns:a16="http://schemas.microsoft.com/office/drawing/2014/main" id="{D100D140-E6B2-D07A-19E8-3163197402D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34822" y="6649756"/>
            <a:ext cx="1161837" cy="1161837"/>
          </a:xfrm>
          <a:prstGeom prst="rect">
            <a:avLst/>
          </a:prstGeom>
        </p:spPr>
      </p:pic>
      <p:pic>
        <p:nvPicPr>
          <p:cNvPr id="14" name="Graphic 13">
            <a:extLst>
              <a:ext uri="{FF2B5EF4-FFF2-40B4-BE49-F238E27FC236}">
                <a16:creationId xmlns:a16="http://schemas.microsoft.com/office/drawing/2014/main" id="{CD9CC062-AB38-B67B-4880-66135CAEA7C8}"/>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1386412" y="5571515"/>
            <a:ext cx="1161837" cy="1161837"/>
          </a:xfrm>
          <a:prstGeom prst="rect">
            <a:avLst/>
          </a:prstGeom>
        </p:spPr>
      </p:pic>
      <p:pic>
        <p:nvPicPr>
          <p:cNvPr id="15" name="Graphic 14">
            <a:extLst>
              <a:ext uri="{FF2B5EF4-FFF2-40B4-BE49-F238E27FC236}">
                <a16:creationId xmlns:a16="http://schemas.microsoft.com/office/drawing/2014/main" id="{49627565-5097-A7AB-81C9-E0ACE6B14C01}"/>
              </a:ext>
            </a:extLst>
          </p:cNvPr>
          <p:cNvPicPr>
            <a:picLocks noChangeAspect="1"/>
          </p:cNvPicPr>
          <p:nvPr userDrawn="1"/>
        </p:nvPicPr>
        <p:blipFill>
          <a:blip r:embed="rId5">
            <a:extLst>
              <a:ext uri="{96DAC541-7B7A-43D3-8B79-37D633B846F1}">
                <asvg:svgBlip xmlns:asvg="http://schemas.microsoft.com/office/drawing/2016/SVG/main" r:embed="rId11"/>
              </a:ext>
            </a:extLst>
          </a:blip>
          <a:srcRect/>
          <a:stretch/>
        </p:blipFill>
        <p:spPr>
          <a:xfrm>
            <a:off x="11557257" y="6622541"/>
            <a:ext cx="1179940" cy="1179940"/>
          </a:xfrm>
          <a:prstGeom prst="rect">
            <a:avLst/>
          </a:prstGeom>
        </p:spPr>
      </p:pic>
      <p:pic>
        <p:nvPicPr>
          <p:cNvPr id="16" name="Graphic 15">
            <a:extLst>
              <a:ext uri="{FF2B5EF4-FFF2-40B4-BE49-F238E27FC236}">
                <a16:creationId xmlns:a16="http://schemas.microsoft.com/office/drawing/2014/main" id="{466BD87C-C6E0-58C6-12A0-AF08659CB2A3}"/>
              </a:ext>
            </a:extLst>
          </p:cNvPr>
          <p:cNvPicPr>
            <a:picLocks noChangeAspect="1"/>
          </p:cNvPicPr>
          <p:nvPr userDrawn="1"/>
        </p:nvPicPr>
        <p:blipFill>
          <a:blip r:embed="rId5">
            <a:extLst>
              <a:ext uri="{96DAC541-7B7A-43D3-8B79-37D633B846F1}">
                <asvg:svgBlip xmlns:asvg="http://schemas.microsoft.com/office/drawing/2016/SVG/main" r:embed="rId11"/>
              </a:ext>
            </a:extLst>
          </a:blip>
          <a:srcRect/>
          <a:stretch/>
        </p:blipFill>
        <p:spPr>
          <a:xfrm>
            <a:off x="11378729" y="4494404"/>
            <a:ext cx="1179940" cy="1179940"/>
          </a:xfrm>
          <a:prstGeom prst="rect">
            <a:avLst/>
          </a:prstGeom>
        </p:spPr>
      </p:pic>
      <p:pic>
        <p:nvPicPr>
          <p:cNvPr id="17" name="Graphic 16">
            <a:extLst>
              <a:ext uri="{FF2B5EF4-FFF2-40B4-BE49-F238E27FC236}">
                <a16:creationId xmlns:a16="http://schemas.microsoft.com/office/drawing/2014/main" id="{CCD258E8-02BF-C2EE-DCF0-91DFE012FBC1}"/>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1667767" y="4024069"/>
            <a:ext cx="1161837" cy="1161837"/>
          </a:xfrm>
          <a:prstGeom prst="rect">
            <a:avLst/>
          </a:prstGeom>
        </p:spPr>
      </p:pic>
      <p:pic>
        <p:nvPicPr>
          <p:cNvPr id="18" name="Graphic 17">
            <a:extLst>
              <a:ext uri="{FF2B5EF4-FFF2-40B4-BE49-F238E27FC236}">
                <a16:creationId xmlns:a16="http://schemas.microsoft.com/office/drawing/2014/main" id="{7A173918-9FF8-37E4-882A-9740DB343F01}"/>
              </a:ext>
            </a:extLst>
          </p:cNvPr>
          <p:cNvPicPr>
            <a:picLocks noChangeAspect="1"/>
          </p:cNvPicPr>
          <p:nvPr userDrawn="1"/>
        </p:nvPicPr>
        <p:blipFill>
          <a:blip r:embed="rId5">
            <a:extLst>
              <a:ext uri="{96DAC541-7B7A-43D3-8B79-37D633B846F1}">
                <asvg:svgBlip xmlns:asvg="http://schemas.microsoft.com/office/drawing/2016/SVG/main" r:embed="rId11"/>
              </a:ext>
            </a:extLst>
          </a:blip>
          <a:srcRect/>
          <a:stretch/>
        </p:blipFill>
        <p:spPr>
          <a:xfrm>
            <a:off x="8798472" y="5918901"/>
            <a:ext cx="1179940" cy="1179940"/>
          </a:xfrm>
          <a:prstGeom prst="rect">
            <a:avLst/>
          </a:prstGeom>
        </p:spPr>
      </p:pic>
      <p:pic>
        <p:nvPicPr>
          <p:cNvPr id="20" name="Graphic 19">
            <a:extLst>
              <a:ext uri="{FF2B5EF4-FFF2-40B4-BE49-F238E27FC236}">
                <a16:creationId xmlns:a16="http://schemas.microsoft.com/office/drawing/2014/main" id="{5976F63F-83DB-8777-26AC-2B1F9573AAD9}"/>
              </a:ext>
            </a:extLst>
          </p:cNvPr>
          <p:cNvPicPr>
            <a:picLocks noChangeAspect="1"/>
          </p:cNvPicPr>
          <p:nvPr userDrawn="1"/>
        </p:nvPicPr>
        <p:blipFill>
          <a:blip r:embed="rId5">
            <a:extLst>
              <a:ext uri="{96DAC541-7B7A-43D3-8B79-37D633B846F1}">
                <asvg:svgBlip xmlns:asvg="http://schemas.microsoft.com/office/drawing/2016/SVG/main" r:embed="rId11"/>
              </a:ext>
            </a:extLst>
          </a:blip>
          <a:srcRect/>
          <a:stretch/>
        </p:blipFill>
        <p:spPr>
          <a:xfrm>
            <a:off x="9806520" y="5358981"/>
            <a:ext cx="1179940" cy="1179940"/>
          </a:xfrm>
          <a:prstGeom prst="rect">
            <a:avLst/>
          </a:prstGeom>
        </p:spPr>
      </p:pic>
      <p:pic>
        <p:nvPicPr>
          <p:cNvPr id="21" name="Graphic 20">
            <a:extLst>
              <a:ext uri="{FF2B5EF4-FFF2-40B4-BE49-F238E27FC236}">
                <a16:creationId xmlns:a16="http://schemas.microsoft.com/office/drawing/2014/main" id="{B838E1A0-7CF5-95EB-1E99-EDA804D5E3C5}"/>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8472881" y="6117908"/>
            <a:ext cx="1161837" cy="1161837"/>
          </a:xfrm>
          <a:prstGeom prst="rect">
            <a:avLst/>
          </a:prstGeom>
        </p:spPr>
      </p:pic>
      <p:grpSp>
        <p:nvGrpSpPr>
          <p:cNvPr id="3" name="Group 2">
            <a:extLst>
              <a:ext uri="{FF2B5EF4-FFF2-40B4-BE49-F238E27FC236}">
                <a16:creationId xmlns:a16="http://schemas.microsoft.com/office/drawing/2014/main" id="{8869D306-F661-79CE-33C3-9FBB3E67A7BF}"/>
              </a:ext>
            </a:extLst>
          </p:cNvPr>
          <p:cNvGrpSpPr/>
          <p:nvPr userDrawn="1"/>
        </p:nvGrpSpPr>
        <p:grpSpPr>
          <a:xfrm>
            <a:off x="-476083" y="-895448"/>
            <a:ext cx="3897401" cy="4699972"/>
            <a:chOff x="13075358" y="5273984"/>
            <a:chExt cx="5000044" cy="6029676"/>
          </a:xfrm>
        </p:grpSpPr>
        <p:pic>
          <p:nvPicPr>
            <p:cNvPr id="5" name="Graphic 4">
              <a:extLst>
                <a:ext uri="{FF2B5EF4-FFF2-40B4-BE49-F238E27FC236}">
                  <a16:creationId xmlns:a16="http://schemas.microsoft.com/office/drawing/2014/main" id="{5B867860-8CAF-F2D7-C058-0CA52ECB3977}"/>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4281938" y="7948861"/>
              <a:ext cx="1573253" cy="1573253"/>
            </a:xfrm>
            <a:prstGeom prst="rect">
              <a:avLst/>
            </a:prstGeom>
          </p:spPr>
        </p:pic>
        <p:pic>
          <p:nvPicPr>
            <p:cNvPr id="22" name="Graphic 21">
              <a:extLst>
                <a:ext uri="{FF2B5EF4-FFF2-40B4-BE49-F238E27FC236}">
                  <a16:creationId xmlns:a16="http://schemas.microsoft.com/office/drawing/2014/main" id="{9C677E11-725C-CCBA-C74E-821AFDA1AE5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5181883" y="7428686"/>
              <a:ext cx="1549116" cy="1549116"/>
            </a:xfrm>
            <a:prstGeom prst="rect">
              <a:avLst/>
            </a:prstGeom>
          </p:spPr>
        </p:pic>
        <p:pic>
          <p:nvPicPr>
            <p:cNvPr id="23" name="Graphic 22">
              <a:extLst>
                <a:ext uri="{FF2B5EF4-FFF2-40B4-BE49-F238E27FC236}">
                  <a16:creationId xmlns:a16="http://schemas.microsoft.com/office/drawing/2014/main" id="{CC966B98-D203-DC65-849D-B1A607FFBAF1}"/>
                </a:ext>
              </a:extLst>
            </p:cNvPr>
            <p:cNvPicPr>
              <a:picLocks noChangeAspect="1"/>
            </p:cNvPicPr>
            <p:nvPr/>
          </p:nvPicPr>
          <p:blipFill>
            <a:blip r:embed="rId5">
              <a:extLst>
                <a:ext uri="{96DAC541-7B7A-43D3-8B79-37D633B846F1}">
                  <asvg:svgBlip xmlns:asvg="http://schemas.microsoft.com/office/drawing/2016/SVG/main" r:embed="rId11"/>
                </a:ext>
              </a:extLst>
            </a:blip>
            <a:srcRect/>
            <a:stretch/>
          </p:blipFill>
          <p:spPr>
            <a:xfrm>
              <a:off x="15409675" y="8830055"/>
              <a:ext cx="1573253" cy="1573253"/>
            </a:xfrm>
            <a:prstGeom prst="rect">
              <a:avLst/>
            </a:prstGeom>
          </p:spPr>
        </p:pic>
        <p:pic>
          <p:nvPicPr>
            <p:cNvPr id="24" name="Graphic 23">
              <a:extLst>
                <a:ext uri="{FF2B5EF4-FFF2-40B4-BE49-F238E27FC236}">
                  <a16:creationId xmlns:a16="http://schemas.microsoft.com/office/drawing/2014/main" id="{D0B989E2-303E-F400-642C-9E5390A5D64F}"/>
                </a:ext>
              </a:extLst>
            </p:cNvPr>
            <p:cNvPicPr>
              <a:picLocks noChangeAspect="1"/>
            </p:cNvPicPr>
            <p:nvPr/>
          </p:nvPicPr>
          <p:blipFill>
            <a:blip r:embed="rId12">
              <a:extLst>
                <a:ext uri="{96DAC541-7B7A-43D3-8B79-37D633B846F1}">
                  <asvg:svgBlip xmlns:asvg="http://schemas.microsoft.com/office/drawing/2016/SVG/main" r:embed="rId13"/>
                </a:ext>
              </a:extLst>
            </a:blip>
            <a:srcRect/>
            <a:stretch/>
          </p:blipFill>
          <p:spPr>
            <a:xfrm>
              <a:off x="15171637" y="5992537"/>
              <a:ext cx="1573253" cy="1573253"/>
            </a:xfrm>
            <a:prstGeom prst="rect">
              <a:avLst/>
            </a:prstGeom>
          </p:spPr>
        </p:pic>
        <p:pic>
          <p:nvPicPr>
            <p:cNvPr id="25" name="Graphic 24">
              <a:extLst>
                <a:ext uri="{FF2B5EF4-FFF2-40B4-BE49-F238E27FC236}">
                  <a16:creationId xmlns:a16="http://schemas.microsoft.com/office/drawing/2014/main" id="{27E2F4B6-4120-298D-5D01-E0D60892986E}"/>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6526286" y="5273984"/>
              <a:ext cx="1549116" cy="1549116"/>
            </a:xfrm>
            <a:prstGeom prst="rect">
              <a:avLst/>
            </a:prstGeom>
          </p:spPr>
        </p:pic>
        <p:pic>
          <p:nvPicPr>
            <p:cNvPr id="27" name="Graphic 26">
              <a:extLst>
                <a:ext uri="{FF2B5EF4-FFF2-40B4-BE49-F238E27FC236}">
                  <a16:creationId xmlns:a16="http://schemas.microsoft.com/office/drawing/2014/main" id="{1EA8B417-5A41-7C3B-07E4-097D20E89D9D}"/>
                </a:ext>
              </a:extLst>
            </p:cNvPr>
            <p:cNvPicPr>
              <a:picLocks noChangeAspect="1"/>
            </p:cNvPicPr>
            <p:nvPr/>
          </p:nvPicPr>
          <p:blipFill>
            <a:blip r:embed="rId5">
              <a:extLst>
                <a:ext uri="{96DAC541-7B7A-43D3-8B79-37D633B846F1}">
                  <asvg:svgBlip xmlns:asvg="http://schemas.microsoft.com/office/drawing/2016/SVG/main" r:embed="rId11"/>
                </a:ext>
              </a:extLst>
            </a:blip>
            <a:srcRect/>
            <a:stretch/>
          </p:blipFill>
          <p:spPr>
            <a:xfrm>
              <a:off x="13075358" y="7145306"/>
              <a:ext cx="1573253" cy="1573253"/>
            </a:xfrm>
            <a:prstGeom prst="rect">
              <a:avLst/>
            </a:prstGeom>
          </p:spPr>
        </p:pic>
        <p:pic>
          <p:nvPicPr>
            <p:cNvPr id="29" name="Graphic 28">
              <a:extLst>
                <a:ext uri="{FF2B5EF4-FFF2-40B4-BE49-F238E27FC236}">
                  <a16:creationId xmlns:a16="http://schemas.microsoft.com/office/drawing/2014/main" id="{944B3B6B-5033-10E8-FB37-475E72AF88FF}"/>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3088142" y="9754544"/>
              <a:ext cx="1549116" cy="1549116"/>
            </a:xfrm>
            <a:prstGeom prst="rect">
              <a:avLst/>
            </a:prstGeom>
          </p:spPr>
        </p:pic>
      </p:grpSp>
      <p:sp>
        <p:nvSpPr>
          <p:cNvPr id="9" name="Title 1">
            <a:extLst>
              <a:ext uri="{FF2B5EF4-FFF2-40B4-BE49-F238E27FC236}">
                <a16:creationId xmlns:a16="http://schemas.microsoft.com/office/drawing/2014/main" id="{E6F2FC7F-1370-3877-6091-CCC8103C94B6}"/>
              </a:ext>
            </a:extLst>
          </p:cNvPr>
          <p:cNvSpPr>
            <a:spLocks noGrp="1"/>
          </p:cNvSpPr>
          <p:nvPr>
            <p:ph type="title" hasCustomPrompt="1"/>
          </p:nvPr>
        </p:nvSpPr>
        <p:spPr>
          <a:xfrm>
            <a:off x="-103153" y="3053477"/>
            <a:ext cx="12368485" cy="751047"/>
          </a:xfrm>
        </p:spPr>
        <p:txBody>
          <a:bodyPr>
            <a:normAutofit/>
          </a:bodyPr>
          <a:lstStyle>
            <a:lvl1pPr algn="ctr">
              <a:defRPr sz="4875" b="1" i="0">
                <a:solidFill>
                  <a:srgbClr val="383943"/>
                </a:solidFill>
                <a:latin typeface="Muli" pitchFamily="2" charset="77"/>
              </a:defRPr>
            </a:lvl1pPr>
          </a:lstStyle>
          <a:p>
            <a:r>
              <a:rPr lang="en-US"/>
              <a:t>Title</a:t>
            </a:r>
          </a:p>
        </p:txBody>
      </p:sp>
    </p:spTree>
    <p:extLst>
      <p:ext uri="{BB962C8B-B14F-4D97-AF65-F5344CB8AC3E}">
        <p14:creationId xmlns:p14="http://schemas.microsoft.com/office/powerpoint/2010/main" val="3074861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0D5F77-04F0-F34D-8E05-061B1A7AF4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12312554" cy="6858001"/>
          </a:xfrm>
          <a:prstGeom prst="rect">
            <a:avLst/>
          </a:prstGeom>
        </p:spPr>
      </p:pic>
      <p:sp>
        <p:nvSpPr>
          <p:cNvPr id="11" name="Rectangle 10">
            <a:extLst>
              <a:ext uri="{FF2B5EF4-FFF2-40B4-BE49-F238E27FC236}">
                <a16:creationId xmlns:a16="http://schemas.microsoft.com/office/drawing/2014/main" id="{C69DB88E-3A92-E749-A9EB-7A13A47F1B1D}"/>
              </a:ext>
            </a:extLst>
          </p:cNvPr>
          <p:cNvSpPr/>
          <p:nvPr userDrawn="1"/>
        </p:nvSpPr>
        <p:spPr>
          <a:xfrm>
            <a:off x="0" y="0"/>
            <a:ext cx="12339845" cy="6858001"/>
          </a:xfrm>
          <a:prstGeom prst="rect">
            <a:avLst/>
          </a:prstGeom>
          <a:solidFill>
            <a:srgbClr val="77BADB">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9" name="Picture 8">
            <a:extLst>
              <a:ext uri="{FF2B5EF4-FFF2-40B4-BE49-F238E27FC236}">
                <a16:creationId xmlns:a16="http://schemas.microsoft.com/office/drawing/2014/main" id="{9B27D935-600A-684E-B12E-F2DBCA6D4C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1579" y="316224"/>
            <a:ext cx="4911524" cy="1158790"/>
          </a:xfrm>
          <a:prstGeom prst="rect">
            <a:avLst/>
          </a:prstGeom>
        </p:spPr>
      </p:pic>
    </p:spTree>
    <p:extLst>
      <p:ext uri="{BB962C8B-B14F-4D97-AF65-F5344CB8AC3E}">
        <p14:creationId xmlns:p14="http://schemas.microsoft.com/office/powerpoint/2010/main" val="32596042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rgbClr val="D4D4D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p:nvPr>
        </p:nvSpPr>
        <p:spPr>
          <a:xfrm>
            <a:off x="166868" y="365125"/>
            <a:ext cx="11916136" cy="4339397"/>
          </a:xfrm>
        </p:spPr>
        <p:txBody>
          <a:bodyPr/>
          <a:lstStyle>
            <a:lvl1pPr algn="ctr">
              <a:defRPr b="1">
                <a:solidFill>
                  <a:srgbClr val="FF3D14"/>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1E9487D-7F13-794A-9168-949B6D24E284}"/>
              </a:ext>
            </a:extLst>
          </p:cNvPr>
          <p:cNvSpPr>
            <a:spLocks noGrp="1"/>
          </p:cNvSpPr>
          <p:nvPr>
            <p:ph idx="1"/>
          </p:nvPr>
        </p:nvSpPr>
        <p:spPr>
          <a:xfrm>
            <a:off x="166868" y="4704522"/>
            <a:ext cx="3517236" cy="622852"/>
          </a:xfrm>
        </p:spPr>
        <p:txBody>
          <a:bodyPr>
            <a:normAutofit/>
          </a:bodyPr>
          <a:lstStyle>
            <a:lvl1pPr marL="0" indent="0" algn="ctr">
              <a:buNone/>
              <a:defRPr sz="2400">
                <a:solidFill>
                  <a:srgbClr val="31323B"/>
                </a:solidFill>
              </a:defRPr>
            </a:lvl1pPr>
            <a:lvl2pPr>
              <a:defRPr>
                <a:solidFill>
                  <a:srgbClr val="004F79"/>
                </a:solidFill>
              </a:defRPr>
            </a:lvl2pPr>
            <a:lvl3pPr>
              <a:defRPr>
                <a:solidFill>
                  <a:srgbClr val="004F79"/>
                </a:solidFill>
              </a:defRPr>
            </a:lvl3pPr>
            <a:lvl4pPr>
              <a:defRPr>
                <a:solidFill>
                  <a:srgbClr val="004F79"/>
                </a:solidFill>
              </a:defRPr>
            </a:lvl4pPr>
            <a:lvl5pPr>
              <a:defRPr>
                <a:solidFill>
                  <a:srgbClr val="004F79"/>
                </a:solidFill>
              </a:defRPr>
            </a:lvl5pPr>
          </a:lstStyle>
          <a:p>
            <a:pPr lvl="0"/>
            <a:r>
              <a:rPr lang="en-US"/>
              <a:t>Edit Master text styles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8" name="Picture 7">
            <a:extLst>
              <a:ext uri="{FF2B5EF4-FFF2-40B4-BE49-F238E27FC236}">
                <a16:creationId xmlns:a16="http://schemas.microsoft.com/office/drawing/2014/main" id="{E2430523-F088-4E4C-94F3-A127D623D99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sp>
        <p:nvSpPr>
          <p:cNvPr id="7" name="Content Placeholder 2">
            <a:extLst>
              <a:ext uri="{FF2B5EF4-FFF2-40B4-BE49-F238E27FC236}">
                <a16:creationId xmlns:a16="http://schemas.microsoft.com/office/drawing/2014/main" id="{6B51F7FA-D1CE-2E46-8438-1FDFE1C06721}"/>
              </a:ext>
            </a:extLst>
          </p:cNvPr>
          <p:cNvSpPr>
            <a:spLocks noGrp="1"/>
          </p:cNvSpPr>
          <p:nvPr>
            <p:ph idx="13"/>
          </p:nvPr>
        </p:nvSpPr>
        <p:spPr>
          <a:xfrm>
            <a:off x="166868" y="5476489"/>
            <a:ext cx="3517236" cy="622852"/>
          </a:xfrm>
        </p:spPr>
        <p:txBody>
          <a:bodyPr>
            <a:normAutofit/>
          </a:bodyPr>
          <a:lstStyle>
            <a:lvl1pPr marL="0" indent="0" algn="ctr">
              <a:buNone/>
              <a:defRPr sz="2400">
                <a:solidFill>
                  <a:srgbClr val="31323B"/>
                </a:solidFill>
              </a:defRPr>
            </a:lvl1pPr>
            <a:lvl2pPr>
              <a:defRPr>
                <a:solidFill>
                  <a:srgbClr val="004F79"/>
                </a:solidFill>
              </a:defRPr>
            </a:lvl2pPr>
            <a:lvl3pPr>
              <a:defRPr>
                <a:solidFill>
                  <a:srgbClr val="004F79"/>
                </a:solidFill>
              </a:defRPr>
            </a:lvl3pPr>
            <a:lvl4pPr>
              <a:defRPr>
                <a:solidFill>
                  <a:srgbClr val="004F79"/>
                </a:solidFill>
              </a:defRPr>
            </a:lvl4pPr>
            <a:lvl5pPr>
              <a:defRPr>
                <a:solidFill>
                  <a:srgbClr val="004F79"/>
                </a:solidFill>
              </a:defRPr>
            </a:lvl5pPr>
          </a:lstStyle>
          <a:p>
            <a:pPr lvl="0"/>
            <a:r>
              <a:rPr lang="en-US"/>
              <a:t>Edit Master text styles</a:t>
            </a:r>
          </a:p>
        </p:txBody>
      </p:sp>
    </p:spTree>
    <p:extLst>
      <p:ext uri="{BB962C8B-B14F-4D97-AF65-F5344CB8AC3E}">
        <p14:creationId xmlns:p14="http://schemas.microsoft.com/office/powerpoint/2010/main" val="29289518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31323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chemeClr val="bg1"/>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3386926E-BFC3-B745-93D9-BE96256755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DBE466A0-BE80-634D-B3EB-87208AAEE34F}"/>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8" name="Picture 17">
            <a:extLst>
              <a:ext uri="{FF2B5EF4-FFF2-40B4-BE49-F238E27FC236}">
                <a16:creationId xmlns:a16="http://schemas.microsoft.com/office/drawing/2014/main" id="{75F37BF9-9925-4541-913A-C9F70988EBE8}"/>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3492901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rgbClr val="77BAD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rgbClr val="31323B"/>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chemeClr val="bg1"/>
                </a:solidFill>
              </a:defRPr>
            </a:lvl1pPr>
          </a:lstStyle>
          <a:p>
            <a:fld id="{0F384417-4F07-DB4A-8A6C-DBD6931F062A}" type="slidenum">
              <a:rPr lang="en-US" smtClean="0"/>
              <a:pPr/>
              <a:t>‹#›</a:t>
            </a:fld>
            <a:endParaRPr lang="en-US"/>
          </a:p>
        </p:txBody>
      </p:sp>
      <p:pic>
        <p:nvPicPr>
          <p:cNvPr id="7" name="Picture 6">
            <a:extLst>
              <a:ext uri="{FF2B5EF4-FFF2-40B4-BE49-F238E27FC236}">
                <a16:creationId xmlns:a16="http://schemas.microsoft.com/office/drawing/2014/main" id="{3386926E-BFC3-B745-93D9-BE962567557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8101" y="6351186"/>
            <a:ext cx="2185416" cy="448691"/>
          </a:xfrm>
          <a:prstGeom prst="rect">
            <a:avLst/>
          </a:prstGeom>
        </p:spPr>
      </p:pic>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CFFF1752-3990-7547-AC2B-67AF4CDDAA69}"/>
              </a:ext>
            </a:extLst>
          </p:cNvPr>
          <p:cNvSpPr txBox="1"/>
          <p:nvPr userDrawn="1"/>
        </p:nvSpPr>
        <p:spPr>
          <a:xfrm>
            <a:off x="11750722" y="6482687"/>
            <a:ext cx="184731" cy="369332"/>
          </a:xfrm>
          <a:prstGeom prst="rect">
            <a:avLst/>
          </a:prstGeom>
          <a:noFill/>
        </p:spPr>
        <p:txBody>
          <a:bodyPr wrap="none" rtlCol="0">
            <a:spAutoFit/>
          </a:bodyPr>
          <a:lstStyle/>
          <a:p>
            <a:endParaRPr lang="en-US"/>
          </a:p>
        </p:txBody>
      </p:sp>
      <p:pic>
        <p:nvPicPr>
          <p:cNvPr id="12" name="Picture 11">
            <a:extLst>
              <a:ext uri="{FF2B5EF4-FFF2-40B4-BE49-F238E27FC236}">
                <a16:creationId xmlns:a16="http://schemas.microsoft.com/office/drawing/2014/main" id="{A3481ACE-F263-FC49-A811-87D9342C15EE}"/>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3" name="Picture 12">
            <a:extLst>
              <a:ext uri="{FF2B5EF4-FFF2-40B4-BE49-F238E27FC236}">
                <a16:creationId xmlns:a16="http://schemas.microsoft.com/office/drawing/2014/main" id="{FC6D2FC2-17AE-C943-9EE2-6743B6A16F0D}"/>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3178369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D9EA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1D821-0B26-A24E-810C-CE10912CFF24}"/>
              </a:ext>
            </a:extLst>
          </p:cNvPr>
          <p:cNvSpPr>
            <a:spLocks noGrp="1"/>
          </p:cNvSpPr>
          <p:nvPr>
            <p:ph type="title" hasCustomPrompt="1"/>
          </p:nvPr>
        </p:nvSpPr>
        <p:spPr>
          <a:xfrm>
            <a:off x="166868" y="365125"/>
            <a:ext cx="11916136" cy="827067"/>
          </a:xfrm>
        </p:spPr>
        <p:txBody>
          <a:bodyPr/>
          <a:lstStyle>
            <a:lvl1pPr>
              <a:defRPr b="0" i="0">
                <a:solidFill>
                  <a:srgbClr val="31323B"/>
                </a:solidFill>
                <a:latin typeface="Verdana" panose="020B0604030504040204" pitchFamily="34" charset="0"/>
              </a:defRPr>
            </a:lvl1pPr>
          </a:lstStyle>
          <a:p>
            <a:r>
              <a:rPr lang="en-US"/>
              <a:t>Today’s Presenters</a:t>
            </a:r>
          </a:p>
        </p:txBody>
      </p:sp>
      <p:sp>
        <p:nvSpPr>
          <p:cNvPr id="6" name="Slide Number Placeholder 5">
            <a:extLst>
              <a:ext uri="{FF2B5EF4-FFF2-40B4-BE49-F238E27FC236}">
                <a16:creationId xmlns:a16="http://schemas.microsoft.com/office/drawing/2014/main" id="{88EAEBA8-56A7-1F47-88ED-B87384FC2AE1}"/>
              </a:ext>
            </a:extLst>
          </p:cNvPr>
          <p:cNvSpPr>
            <a:spLocks noGrp="1"/>
          </p:cNvSpPr>
          <p:nvPr>
            <p:ph type="sldNum" sz="quarter" idx="12"/>
          </p:nvPr>
        </p:nvSpPr>
        <p:spPr/>
        <p:txBody>
          <a:bodyPr/>
          <a:lstStyle>
            <a:lvl1pPr>
              <a:defRPr>
                <a:solidFill>
                  <a:srgbClr val="31323B"/>
                </a:solidFill>
              </a:defRPr>
            </a:lvl1pPr>
          </a:lstStyle>
          <a:p>
            <a:fld id="{0F384417-4F07-DB4A-8A6C-DBD6931F062A}" type="slidenum">
              <a:rPr lang="en-US" smtClean="0"/>
              <a:pPr/>
              <a:t>‹#›</a:t>
            </a:fld>
            <a:endParaRPr lang="en-US"/>
          </a:p>
        </p:txBody>
      </p:sp>
      <p:cxnSp>
        <p:nvCxnSpPr>
          <p:cNvPr id="11" name="Straight Connector 10">
            <a:extLst>
              <a:ext uri="{FF2B5EF4-FFF2-40B4-BE49-F238E27FC236}">
                <a16:creationId xmlns:a16="http://schemas.microsoft.com/office/drawing/2014/main" id="{BA5919B8-8CAC-FC43-B921-32CF471A84A5}"/>
              </a:ext>
            </a:extLst>
          </p:cNvPr>
          <p:cNvCxnSpPr/>
          <p:nvPr userDrawn="1"/>
        </p:nvCxnSpPr>
        <p:spPr>
          <a:xfrm>
            <a:off x="6096000" y="2544105"/>
            <a:ext cx="0" cy="24850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7B95E8-A2B2-214A-90B3-6F27CE3D534E}"/>
              </a:ext>
            </a:extLst>
          </p:cNvPr>
          <p:cNvCxnSpPr>
            <a:cxnSpLocks/>
          </p:cNvCxnSpPr>
          <p:nvPr userDrawn="1"/>
        </p:nvCxnSpPr>
        <p:spPr>
          <a:xfrm>
            <a:off x="166868" y="1300163"/>
            <a:ext cx="11916136" cy="0"/>
          </a:xfrm>
          <a:prstGeom prst="line">
            <a:avLst/>
          </a:prstGeom>
          <a:ln w="158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22F2D5E-02DE-944B-9C77-3F6480BAB0D4}"/>
              </a:ext>
            </a:extLst>
          </p:cNvPr>
          <p:cNvCxnSpPr>
            <a:cxnSpLocks/>
          </p:cNvCxnSpPr>
          <p:nvPr userDrawn="1"/>
        </p:nvCxnSpPr>
        <p:spPr>
          <a:xfrm>
            <a:off x="3324733"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4B622E-E210-A943-9822-3EA14E6B4A00}"/>
              </a:ext>
            </a:extLst>
          </p:cNvPr>
          <p:cNvCxnSpPr>
            <a:cxnSpLocks/>
          </p:cNvCxnSpPr>
          <p:nvPr userDrawn="1"/>
        </p:nvCxnSpPr>
        <p:spPr>
          <a:xfrm>
            <a:off x="9470512" y="3062288"/>
            <a:ext cx="2233105" cy="0"/>
          </a:xfrm>
          <a:prstGeom prst="line">
            <a:avLst/>
          </a:prstGeom>
          <a:ln w="15875">
            <a:solidFill>
              <a:srgbClr val="FF3D14"/>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26E842B-9752-E14C-B9CE-C4CDD492987F}"/>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66868" y="6341222"/>
            <a:ext cx="2186649" cy="448885"/>
          </a:xfrm>
          <a:prstGeom prst="rect">
            <a:avLst/>
          </a:prstGeom>
        </p:spPr>
      </p:pic>
      <p:pic>
        <p:nvPicPr>
          <p:cNvPr id="12" name="Picture 11">
            <a:extLst>
              <a:ext uri="{FF2B5EF4-FFF2-40B4-BE49-F238E27FC236}">
                <a16:creationId xmlns:a16="http://schemas.microsoft.com/office/drawing/2014/main" id="{7EF33A9A-FB9E-DB4B-934A-E4904E12D803}"/>
              </a:ext>
            </a:extLst>
          </p:cNvPr>
          <p:cNvPicPr>
            <a:picLocks noChangeAspect="1"/>
          </p:cNvPicPr>
          <p:nvPr userDrawn="1"/>
        </p:nvPicPr>
        <p:blipFill>
          <a:blip r:embed="rId3"/>
          <a:stretch>
            <a:fillRect/>
          </a:stretch>
        </p:blipFill>
        <p:spPr>
          <a:xfrm>
            <a:off x="434796" y="2480391"/>
            <a:ext cx="2839698" cy="2612522"/>
          </a:xfrm>
          <a:prstGeom prst="rect">
            <a:avLst/>
          </a:prstGeom>
        </p:spPr>
      </p:pic>
      <p:pic>
        <p:nvPicPr>
          <p:cNvPr id="14" name="Picture 13">
            <a:extLst>
              <a:ext uri="{FF2B5EF4-FFF2-40B4-BE49-F238E27FC236}">
                <a16:creationId xmlns:a16="http://schemas.microsoft.com/office/drawing/2014/main" id="{97AC125A-3CA2-754D-A965-28AFBD96D356}"/>
              </a:ext>
            </a:extLst>
          </p:cNvPr>
          <p:cNvPicPr>
            <a:picLocks noChangeAspect="1"/>
          </p:cNvPicPr>
          <p:nvPr userDrawn="1"/>
        </p:nvPicPr>
        <p:blipFill>
          <a:blip r:embed="rId3"/>
          <a:stretch>
            <a:fillRect/>
          </a:stretch>
        </p:blipFill>
        <p:spPr>
          <a:xfrm>
            <a:off x="6531559" y="2480391"/>
            <a:ext cx="2839698" cy="2612522"/>
          </a:xfrm>
          <a:prstGeom prst="rect">
            <a:avLst/>
          </a:prstGeom>
        </p:spPr>
      </p:pic>
    </p:spTree>
    <p:extLst>
      <p:ext uri="{BB962C8B-B14F-4D97-AF65-F5344CB8AC3E}">
        <p14:creationId xmlns:p14="http://schemas.microsoft.com/office/powerpoint/2010/main" val="37734401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01A2-292C-0D61-E3EA-967142D633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6419FA-FC68-98C1-D31C-F410BAFEB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DBE34E-A653-30AC-A4E2-27651F520AA5}"/>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040470D0-2E43-9DC3-AA6F-FF0498DE1C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B99F-A791-CFD5-BC6C-0C7D7AF04A6C}"/>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24563312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5D8D9-6247-5CBE-90BB-714B26C54B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2207DF-843D-89C4-3790-36C83AA74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A2F325-33E4-5649-2051-2D0908D54BE2}"/>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9F9B2513-EF94-B2C7-32BC-03E6D48201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548BC8-7662-9D3C-B454-2817BE68F549}"/>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124211998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64864-9DB1-34B5-71D7-9414E61254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AA215F-3619-3B7D-1359-46234BBB179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BD51124-6EC9-9F31-C743-187A537790D3}"/>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44BE7E4B-A2C5-9F73-BE1D-AE78C8824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60AF21-0B5E-39C9-CB03-78450590377E}"/>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28637163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CC1D-3DB2-8891-87A2-9ECF31ADF2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E18F26-7077-398A-F5C7-25C7276C3A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643558-0A0B-D854-AFE9-2A22846704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C1EF2-8813-2896-F7E2-510C844F5119}"/>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6" name="Footer Placeholder 5">
            <a:extLst>
              <a:ext uri="{FF2B5EF4-FFF2-40B4-BE49-F238E27FC236}">
                <a16:creationId xmlns:a16="http://schemas.microsoft.com/office/drawing/2014/main" id="{B5B67F14-177D-3070-E17D-473553A49A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7FD4D-331F-AA9B-9C2A-31D8AD237B11}"/>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15607900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79ABB-9805-7AE4-D79A-EF82A6DB58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904D2F6-8FED-285A-CAE7-E195227A9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93ADFA-0758-D115-2AA6-526A342BCE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2C1094-DC96-EFE4-E1AC-826C74E77F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FB0AD0-79E3-BE94-29C2-F1D25AF1E90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CBBD0-2930-A5E3-9F5D-3EBF342FA514}"/>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8" name="Footer Placeholder 7">
            <a:extLst>
              <a:ext uri="{FF2B5EF4-FFF2-40B4-BE49-F238E27FC236}">
                <a16:creationId xmlns:a16="http://schemas.microsoft.com/office/drawing/2014/main" id="{921E695B-3EB4-C62B-ECC6-8ACCED9A22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6A3DE-5F6D-03E6-2CAC-BB5B18FBA447}"/>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41647772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D9E03-3A44-B252-0C99-6B81475308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96916A-892B-AE6A-F9CF-DDD99E80F454}"/>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4" name="Footer Placeholder 3">
            <a:extLst>
              <a:ext uri="{FF2B5EF4-FFF2-40B4-BE49-F238E27FC236}">
                <a16:creationId xmlns:a16="http://schemas.microsoft.com/office/drawing/2014/main" id="{E5D0B6F1-6404-1DA2-CEEC-18E7447B67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0B888F6-C867-157E-3E56-9C9B8E2A69BA}"/>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807645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0D5F77-04F0-F34D-8E05-061B1A7AF4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1"/>
            <a:ext cx="12312555" cy="6858001"/>
          </a:xfrm>
          <a:prstGeom prst="rect">
            <a:avLst/>
          </a:prstGeom>
        </p:spPr>
      </p:pic>
      <p:sp>
        <p:nvSpPr>
          <p:cNvPr id="8" name="Rectangle 7">
            <a:extLst>
              <a:ext uri="{FF2B5EF4-FFF2-40B4-BE49-F238E27FC236}">
                <a16:creationId xmlns:a16="http://schemas.microsoft.com/office/drawing/2014/main" id="{51F62486-0A33-EA40-81FD-74E21C4364D7}"/>
              </a:ext>
            </a:extLst>
          </p:cNvPr>
          <p:cNvSpPr/>
          <p:nvPr userDrawn="1"/>
        </p:nvSpPr>
        <p:spPr>
          <a:xfrm>
            <a:off x="9002" y="0"/>
            <a:ext cx="12312555" cy="6858001"/>
          </a:xfrm>
          <a:prstGeom prst="rect">
            <a:avLst/>
          </a:prstGeom>
          <a:solidFill>
            <a:srgbClr val="31323B">
              <a:alpha val="415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12" name="Picture 11">
            <a:extLst>
              <a:ext uri="{FF2B5EF4-FFF2-40B4-BE49-F238E27FC236}">
                <a16:creationId xmlns:a16="http://schemas.microsoft.com/office/drawing/2014/main" id="{F8313264-122F-8840-972E-F7873294F12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72677" y="250107"/>
            <a:ext cx="4910328" cy="1158508"/>
          </a:xfrm>
          <a:prstGeom prst="rect">
            <a:avLst/>
          </a:prstGeom>
        </p:spPr>
      </p:pic>
    </p:spTree>
    <p:extLst>
      <p:ext uri="{BB962C8B-B14F-4D97-AF65-F5344CB8AC3E}">
        <p14:creationId xmlns:p14="http://schemas.microsoft.com/office/powerpoint/2010/main" val="2929696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E0140-325E-B008-C650-522AF76CB400}"/>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3" name="Footer Placeholder 2">
            <a:extLst>
              <a:ext uri="{FF2B5EF4-FFF2-40B4-BE49-F238E27FC236}">
                <a16:creationId xmlns:a16="http://schemas.microsoft.com/office/drawing/2014/main" id="{AC14663E-B0B5-85BA-EB32-17EBDE0EE2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2AB01F-9C00-2107-9EAF-06E9739C0A57}"/>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12641858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46315-DA0B-241A-AB9D-0605B20A33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749D8C7-935E-B5F3-D577-E3C6A0045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5FD462-AAF0-0CD4-A3CB-1B3087C8CB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363F7D-6C07-9645-70E2-F2CDE2D0DEAA}"/>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6" name="Footer Placeholder 5">
            <a:extLst>
              <a:ext uri="{FF2B5EF4-FFF2-40B4-BE49-F238E27FC236}">
                <a16:creationId xmlns:a16="http://schemas.microsoft.com/office/drawing/2014/main" id="{53A995CB-FB6C-3499-AC17-7653BAF007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A122B6-9268-2BB8-1868-2FCDA7CB4DF3}"/>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220424127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18A67-91CB-40B0-A030-7DF7321096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EE7BDD-6F45-650B-9619-2AEED9EB6E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C1E9271-B58E-BA99-5327-BE05723801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6935C1-B010-FBED-0F5C-4028F47FCD11}"/>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6" name="Footer Placeholder 5">
            <a:extLst>
              <a:ext uri="{FF2B5EF4-FFF2-40B4-BE49-F238E27FC236}">
                <a16:creationId xmlns:a16="http://schemas.microsoft.com/office/drawing/2014/main" id="{78E4726D-7EDD-FD94-CD08-B8C6087D97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783EC3-28E5-D02B-3C76-32E71FB32CE3}"/>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5639091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5879B-17A6-24D5-EBCA-C245435580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AE63B1-F97A-9919-3D94-FD9050088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79F12-FBAE-BE12-D8D4-ACFC936D045A}"/>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B6DB5748-0874-790B-9AE4-DFAF33EC3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C08CB8-2ED1-8369-05B3-BE8571287799}"/>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18423643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87EB94-F875-ECEB-A3A7-5EEBD28C28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09B5317-F076-64D3-506F-56A18125BD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4AE84C-4949-FFD8-EA7C-53F9A1064118}"/>
              </a:ext>
            </a:extLst>
          </p:cNvPr>
          <p:cNvSpPr>
            <a:spLocks noGrp="1"/>
          </p:cNvSpPr>
          <p:nvPr>
            <p:ph type="dt" sz="half" idx="10"/>
          </p:nvPr>
        </p:nvSpPr>
        <p:spPr/>
        <p:txBody>
          <a:body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CD530CD1-0DB3-DA77-5B05-287CEB1D55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5FBCA3-7DBF-55A9-0E16-AC5D6D25E7D3}"/>
              </a:ext>
            </a:extLst>
          </p:cNvPr>
          <p:cNvSpPr>
            <a:spLocks noGrp="1"/>
          </p:cNvSpPr>
          <p:nvPr>
            <p:ph type="sldNum" sz="quarter" idx="12"/>
          </p:nvPr>
        </p:nvSpPr>
        <p:spPr/>
        <p:txBody>
          <a:bodyPr/>
          <a:lstStyle/>
          <a:p>
            <a:fld id="{1F234458-F6D0-4052-9A3D-04E7CDB839E6}" type="slidenum">
              <a:rPr lang="en-US" smtClean="0"/>
              <a:t>‹#›</a:t>
            </a:fld>
            <a:endParaRPr lang="en-US"/>
          </a:p>
        </p:txBody>
      </p:sp>
    </p:spTree>
    <p:extLst>
      <p:ext uri="{BB962C8B-B14F-4D97-AF65-F5344CB8AC3E}">
        <p14:creationId xmlns:p14="http://schemas.microsoft.com/office/powerpoint/2010/main" val="19927924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1997274"/>
            <a:ext cx="9715500" cy="1378148"/>
          </a:xfrm>
        </p:spPr>
        <p:txBody>
          <a:bodyPr/>
          <a:lstStyle/>
          <a:p>
            <a:r>
              <a:rPr lang="en-US"/>
              <a:t>Click to edit Master title style</a:t>
            </a:r>
          </a:p>
        </p:txBody>
      </p:sp>
      <p:sp>
        <p:nvSpPr>
          <p:cNvPr id="3" name="Subtitle 2"/>
          <p:cNvSpPr>
            <a:spLocks noGrp="1"/>
          </p:cNvSpPr>
          <p:nvPr>
            <p:ph type="subTitle" idx="1"/>
          </p:nvPr>
        </p:nvSpPr>
        <p:spPr>
          <a:xfrm>
            <a:off x="1714500" y="3643312"/>
            <a:ext cx="8001000" cy="1643063"/>
          </a:xfrm>
        </p:spPr>
        <p:txBody>
          <a:bodyPr/>
          <a:lstStyle>
            <a:lvl1pPr marL="0" indent="0" algn="ctr">
              <a:buNone/>
              <a:defRPr>
                <a:solidFill>
                  <a:schemeClr val="tx1">
                    <a:tint val="75000"/>
                  </a:schemeClr>
                </a:solidFill>
              </a:defRPr>
            </a:lvl1pPr>
            <a:lvl2pPr marL="428625" indent="0" algn="ctr">
              <a:buNone/>
              <a:defRPr>
                <a:solidFill>
                  <a:schemeClr val="tx1">
                    <a:tint val="75000"/>
                  </a:schemeClr>
                </a:solidFill>
              </a:defRPr>
            </a:lvl2pPr>
            <a:lvl3pPr marL="857250" indent="0" algn="ctr">
              <a:buNone/>
              <a:defRPr>
                <a:solidFill>
                  <a:schemeClr val="tx1">
                    <a:tint val="75000"/>
                  </a:schemeClr>
                </a:solidFill>
              </a:defRPr>
            </a:lvl3pPr>
            <a:lvl4pPr marL="1285875" indent="0" algn="ctr">
              <a:buNone/>
              <a:defRPr>
                <a:solidFill>
                  <a:schemeClr val="tx1">
                    <a:tint val="75000"/>
                  </a:schemeClr>
                </a:solidFill>
              </a:defRPr>
            </a:lvl4pPr>
            <a:lvl5pPr marL="1714500" indent="0" algn="ctr">
              <a:buNone/>
              <a:defRPr>
                <a:solidFill>
                  <a:schemeClr val="tx1">
                    <a:tint val="75000"/>
                  </a:schemeClr>
                </a:solidFill>
              </a:defRPr>
            </a:lvl5pPr>
            <a:lvl6pPr marL="2143125" indent="0" algn="ctr">
              <a:buNone/>
              <a:defRPr>
                <a:solidFill>
                  <a:schemeClr val="tx1">
                    <a:tint val="75000"/>
                  </a:schemeClr>
                </a:solidFill>
              </a:defRPr>
            </a:lvl6pPr>
            <a:lvl7pPr marL="2571750" indent="0" algn="ctr">
              <a:buNone/>
              <a:defRPr>
                <a:solidFill>
                  <a:schemeClr val="tx1">
                    <a:tint val="75000"/>
                  </a:schemeClr>
                </a:solidFill>
              </a:defRPr>
            </a:lvl7pPr>
            <a:lvl8pPr marL="3000375" indent="0" algn="ctr">
              <a:buNone/>
              <a:defRPr>
                <a:solidFill>
                  <a:schemeClr val="tx1">
                    <a:tint val="75000"/>
                  </a:schemeClr>
                </a:solidFill>
              </a:defRPr>
            </a:lvl8pPr>
            <a:lvl9pPr marL="34290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2741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7476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4131469"/>
            <a:ext cx="9715500" cy="1276945"/>
          </a:xfrm>
        </p:spPr>
        <p:txBody>
          <a:bodyPr anchor="t"/>
          <a:lstStyle>
            <a:lvl1pPr algn="l">
              <a:defRPr sz="3750" b="1" cap="all"/>
            </a:lvl1pPr>
          </a:lstStyle>
          <a:p>
            <a:r>
              <a:rPr lang="en-US"/>
              <a:t>Click to edit Master title style</a:t>
            </a:r>
          </a:p>
        </p:txBody>
      </p:sp>
      <p:sp>
        <p:nvSpPr>
          <p:cNvPr id="3" name="Text Placeholder 2"/>
          <p:cNvSpPr>
            <a:spLocks noGrp="1"/>
          </p:cNvSpPr>
          <p:nvPr>
            <p:ph type="body" idx="1"/>
          </p:nvPr>
        </p:nvSpPr>
        <p:spPr>
          <a:xfrm>
            <a:off x="902891" y="2725044"/>
            <a:ext cx="9715500" cy="1406425"/>
          </a:xfrm>
        </p:spPr>
        <p:txBody>
          <a:bodyPr anchor="b"/>
          <a:lstStyle>
            <a:lvl1pPr marL="0" indent="0">
              <a:buNone/>
              <a:defRPr sz="1875">
                <a:solidFill>
                  <a:schemeClr val="tx1">
                    <a:tint val="75000"/>
                  </a:schemeClr>
                </a:solidFill>
              </a:defRPr>
            </a:lvl1pPr>
            <a:lvl2pPr marL="428625" indent="0">
              <a:buNone/>
              <a:defRPr sz="1688">
                <a:solidFill>
                  <a:schemeClr val="tx1">
                    <a:tint val="75000"/>
                  </a:schemeClr>
                </a:solidFill>
              </a:defRPr>
            </a:lvl2pPr>
            <a:lvl3pPr marL="857250" indent="0">
              <a:buNone/>
              <a:defRPr sz="1500">
                <a:solidFill>
                  <a:schemeClr val="tx1">
                    <a:tint val="75000"/>
                  </a:schemeClr>
                </a:solidFill>
              </a:defRPr>
            </a:lvl3pPr>
            <a:lvl4pPr marL="1285875" indent="0">
              <a:buNone/>
              <a:defRPr sz="1313">
                <a:solidFill>
                  <a:schemeClr val="tx1">
                    <a:tint val="75000"/>
                  </a:schemeClr>
                </a:solidFill>
              </a:defRPr>
            </a:lvl4pPr>
            <a:lvl5pPr marL="1714500" indent="0">
              <a:buNone/>
              <a:defRPr sz="1313">
                <a:solidFill>
                  <a:schemeClr val="tx1">
                    <a:tint val="75000"/>
                  </a:schemeClr>
                </a:solidFill>
              </a:defRPr>
            </a:lvl5pPr>
            <a:lvl6pPr marL="2143125" indent="0">
              <a:buNone/>
              <a:defRPr sz="1313">
                <a:solidFill>
                  <a:schemeClr val="tx1">
                    <a:tint val="75000"/>
                  </a:schemeClr>
                </a:solidFill>
              </a:defRPr>
            </a:lvl6pPr>
            <a:lvl7pPr marL="2571750" indent="0">
              <a:buNone/>
              <a:defRPr sz="1313">
                <a:solidFill>
                  <a:schemeClr val="tx1">
                    <a:tint val="75000"/>
                  </a:schemeClr>
                </a:solidFill>
              </a:defRPr>
            </a:lvl7pPr>
            <a:lvl8pPr marL="3000375" indent="0">
              <a:buNone/>
              <a:defRPr sz="1313">
                <a:solidFill>
                  <a:schemeClr val="tx1">
                    <a:tint val="75000"/>
                  </a:schemeClr>
                </a:solidFill>
              </a:defRPr>
            </a:lvl8pPr>
            <a:lvl9pPr marL="3429000" indent="0">
              <a:buNone/>
              <a:defRPr sz="131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520373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7150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10250" y="1500188"/>
            <a:ext cx="5048250" cy="4243090"/>
          </a:xfrm>
        </p:spPr>
        <p:txBody>
          <a:bodyPr/>
          <a:lstStyle>
            <a:lvl1pPr>
              <a:defRPr sz="2625"/>
            </a:lvl1pPr>
            <a:lvl2pPr>
              <a:defRPr sz="2250"/>
            </a:lvl2pPr>
            <a:lvl3pPr>
              <a:defRPr sz="1875"/>
            </a:lvl3pPr>
            <a:lvl4pPr>
              <a:defRPr sz="1688"/>
            </a:lvl4pPr>
            <a:lvl5pPr>
              <a:defRPr sz="1688"/>
            </a:lvl5pPr>
            <a:lvl6pPr>
              <a:defRPr sz="1688"/>
            </a:lvl6pPr>
            <a:lvl7pPr>
              <a:defRPr sz="1688"/>
            </a:lvl7pPr>
            <a:lvl8pPr>
              <a:defRPr sz="1688"/>
            </a:lvl8pPr>
            <a:lvl9pPr>
              <a:defRPr sz="16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3146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439168"/>
            <a:ext cx="5050235"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4" name="Content Placeholder 3"/>
          <p:cNvSpPr>
            <a:spLocks noGrp="1"/>
          </p:cNvSpPr>
          <p:nvPr>
            <p:ph sz="half" idx="2"/>
          </p:nvPr>
        </p:nvSpPr>
        <p:spPr>
          <a:xfrm>
            <a:off x="571500" y="2038945"/>
            <a:ext cx="5050235"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806282" y="1439168"/>
            <a:ext cx="5052219" cy="599777"/>
          </a:xfrm>
        </p:spPr>
        <p:txBody>
          <a:bodyPr anchor="b"/>
          <a:lstStyle>
            <a:lvl1pPr marL="0" indent="0">
              <a:buNone/>
              <a:defRPr sz="2250" b="1"/>
            </a:lvl1pPr>
            <a:lvl2pPr marL="428625" indent="0">
              <a:buNone/>
              <a:defRPr sz="1875" b="1"/>
            </a:lvl2pPr>
            <a:lvl3pPr marL="857250" indent="0">
              <a:buNone/>
              <a:defRPr sz="1688" b="1"/>
            </a:lvl3pPr>
            <a:lvl4pPr marL="1285875" indent="0">
              <a:buNone/>
              <a:defRPr sz="1500" b="1"/>
            </a:lvl4pPr>
            <a:lvl5pPr marL="1714500" indent="0">
              <a:buNone/>
              <a:defRPr sz="1500" b="1"/>
            </a:lvl5pPr>
            <a:lvl6pPr marL="2143125" indent="0">
              <a:buNone/>
              <a:defRPr sz="1500" b="1"/>
            </a:lvl6pPr>
            <a:lvl7pPr marL="2571750" indent="0">
              <a:buNone/>
              <a:defRPr sz="1500" b="1"/>
            </a:lvl7pPr>
            <a:lvl8pPr marL="3000375" indent="0">
              <a:buNone/>
              <a:defRPr sz="1500" b="1"/>
            </a:lvl8pPr>
            <a:lvl9pPr marL="3429000" indent="0">
              <a:buNone/>
              <a:defRPr sz="1500" b="1"/>
            </a:lvl9pPr>
          </a:lstStyle>
          <a:p>
            <a:pPr lvl="0"/>
            <a:r>
              <a:rPr lang="en-US"/>
              <a:t>Click to edit Master text styles</a:t>
            </a:r>
          </a:p>
        </p:txBody>
      </p:sp>
      <p:sp>
        <p:nvSpPr>
          <p:cNvPr id="6" name="Content Placeholder 5"/>
          <p:cNvSpPr>
            <a:spLocks noGrp="1"/>
          </p:cNvSpPr>
          <p:nvPr>
            <p:ph sz="quarter" idx="4"/>
          </p:nvPr>
        </p:nvSpPr>
        <p:spPr>
          <a:xfrm>
            <a:off x="5806282" y="2038945"/>
            <a:ext cx="5052219" cy="3704333"/>
          </a:xfrm>
        </p:spPr>
        <p:txBody>
          <a:bodyPr/>
          <a:lstStyle>
            <a:lvl1pPr>
              <a:defRPr sz="2250"/>
            </a:lvl1pPr>
            <a:lvl2pPr>
              <a:defRPr sz="1875"/>
            </a:lvl2pPr>
            <a:lvl3pPr>
              <a:defRPr sz="168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24696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CDEA1-FD31-154F-8990-16F69BB6F0E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053" b="2298"/>
          <a:stretch/>
        </p:blipFill>
        <p:spPr>
          <a:xfrm>
            <a:off x="-120555" y="0"/>
            <a:ext cx="12312555" cy="6858000"/>
          </a:xfrm>
          <a:prstGeom prst="rect">
            <a:avLst/>
          </a:prstGeom>
        </p:spPr>
      </p:pic>
      <p:sp>
        <p:nvSpPr>
          <p:cNvPr id="8" name="Rectangle 7">
            <a:extLst>
              <a:ext uri="{FF2B5EF4-FFF2-40B4-BE49-F238E27FC236}">
                <a16:creationId xmlns:a16="http://schemas.microsoft.com/office/drawing/2014/main" id="{19D89A16-EAAB-DE40-A103-5ED11FEA7078}"/>
              </a:ext>
            </a:extLst>
          </p:cNvPr>
          <p:cNvSpPr/>
          <p:nvPr userDrawn="1"/>
        </p:nvSpPr>
        <p:spPr>
          <a:xfrm>
            <a:off x="-120556" y="-1"/>
            <a:ext cx="12312555" cy="6858001"/>
          </a:xfrm>
          <a:prstGeom prst="rect">
            <a:avLst/>
          </a:prstGeom>
          <a:solidFill>
            <a:srgbClr val="31323B">
              <a:alpha val="4156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10" name="Picture 9">
            <a:extLst>
              <a:ext uri="{FF2B5EF4-FFF2-40B4-BE49-F238E27FC236}">
                <a16:creationId xmlns:a16="http://schemas.microsoft.com/office/drawing/2014/main" id="{C9CE5731-9F01-F84E-8685-B301BC2586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72677" y="250107"/>
            <a:ext cx="4910328" cy="1158508"/>
          </a:xfrm>
          <a:prstGeom prst="rect">
            <a:avLst/>
          </a:prstGeom>
        </p:spPr>
      </p:pic>
    </p:spTree>
    <p:extLst>
      <p:ext uri="{BB962C8B-B14F-4D97-AF65-F5344CB8AC3E}">
        <p14:creationId xmlns:p14="http://schemas.microsoft.com/office/powerpoint/2010/main" val="29781676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621217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28720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255984"/>
            <a:ext cx="3760391" cy="1089422"/>
          </a:xfrm>
        </p:spPr>
        <p:txBody>
          <a:bodyPr anchor="b"/>
          <a:lstStyle>
            <a:lvl1pPr algn="l">
              <a:defRPr sz="1875" b="1"/>
            </a:lvl1pPr>
          </a:lstStyle>
          <a:p>
            <a:r>
              <a:rPr lang="en-US"/>
              <a:t>Click to edit Master title style</a:t>
            </a:r>
          </a:p>
        </p:txBody>
      </p:sp>
      <p:sp>
        <p:nvSpPr>
          <p:cNvPr id="3" name="Content Placeholder 2"/>
          <p:cNvSpPr>
            <a:spLocks noGrp="1"/>
          </p:cNvSpPr>
          <p:nvPr>
            <p:ph idx="1"/>
          </p:nvPr>
        </p:nvSpPr>
        <p:spPr>
          <a:xfrm>
            <a:off x="4468812" y="255985"/>
            <a:ext cx="6389688" cy="5487293"/>
          </a:xfrm>
        </p:spPr>
        <p:txBody>
          <a:bodyPr/>
          <a:lstStyle>
            <a:lvl1pPr>
              <a:defRPr sz="3000"/>
            </a:lvl1pPr>
            <a:lvl2pPr>
              <a:defRPr sz="2625"/>
            </a:lvl2pPr>
            <a:lvl3pPr>
              <a:defRPr sz="2250"/>
            </a:lvl3pPr>
            <a:lvl4pPr>
              <a:defRPr sz="1875"/>
            </a:lvl4pPr>
            <a:lvl5pPr>
              <a:defRPr sz="1875"/>
            </a:lvl5pPr>
            <a:lvl6pPr>
              <a:defRPr sz="1875"/>
            </a:lvl6pPr>
            <a:lvl7pPr>
              <a:defRPr sz="1875"/>
            </a:lvl7pPr>
            <a:lvl8pPr>
              <a:defRPr sz="1875"/>
            </a:lvl8pPr>
            <a:lvl9pPr>
              <a:defRPr sz="18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501" y="1345406"/>
            <a:ext cx="3760391" cy="4397872"/>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370283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0360" y="4500562"/>
            <a:ext cx="6858000" cy="531317"/>
          </a:xfrm>
        </p:spPr>
        <p:txBody>
          <a:bodyPr anchor="b"/>
          <a:lstStyle>
            <a:lvl1pPr algn="l">
              <a:defRPr sz="1875" b="1"/>
            </a:lvl1pPr>
          </a:lstStyle>
          <a:p>
            <a:r>
              <a:rPr lang="en-US"/>
              <a:t>Click to edit Master title style</a:t>
            </a:r>
          </a:p>
        </p:txBody>
      </p:sp>
      <p:sp>
        <p:nvSpPr>
          <p:cNvPr id="3" name="Picture Placeholder 2"/>
          <p:cNvSpPr>
            <a:spLocks noGrp="1"/>
          </p:cNvSpPr>
          <p:nvPr>
            <p:ph type="pic" idx="1"/>
          </p:nvPr>
        </p:nvSpPr>
        <p:spPr>
          <a:xfrm>
            <a:off x="2240360" y="574477"/>
            <a:ext cx="6858000" cy="3857625"/>
          </a:xfrm>
        </p:spPr>
        <p:txBody>
          <a:bodyPr/>
          <a:lstStyle>
            <a:lvl1pPr marL="0" indent="0">
              <a:buNone/>
              <a:defRPr sz="3000"/>
            </a:lvl1pPr>
            <a:lvl2pPr marL="428625" indent="0">
              <a:buNone/>
              <a:defRPr sz="2625"/>
            </a:lvl2pPr>
            <a:lvl3pPr marL="857250" indent="0">
              <a:buNone/>
              <a:defRPr sz="2250"/>
            </a:lvl3pPr>
            <a:lvl4pPr marL="1285875" indent="0">
              <a:buNone/>
              <a:defRPr sz="1875"/>
            </a:lvl4pPr>
            <a:lvl5pPr marL="1714500" indent="0">
              <a:buNone/>
              <a:defRPr sz="1875"/>
            </a:lvl5pPr>
            <a:lvl6pPr marL="2143125" indent="0">
              <a:buNone/>
              <a:defRPr sz="1875"/>
            </a:lvl6pPr>
            <a:lvl7pPr marL="2571750" indent="0">
              <a:buNone/>
              <a:defRPr sz="1875"/>
            </a:lvl7pPr>
            <a:lvl8pPr marL="3000375" indent="0">
              <a:buNone/>
              <a:defRPr sz="1875"/>
            </a:lvl8pPr>
            <a:lvl9pPr marL="3429000" indent="0">
              <a:buNone/>
              <a:defRPr sz="1875"/>
            </a:lvl9pPr>
          </a:lstStyle>
          <a:p>
            <a:endParaRPr lang="en-US"/>
          </a:p>
        </p:txBody>
      </p:sp>
      <p:sp>
        <p:nvSpPr>
          <p:cNvPr id="4" name="Text Placeholder 3"/>
          <p:cNvSpPr>
            <a:spLocks noGrp="1"/>
          </p:cNvSpPr>
          <p:nvPr>
            <p:ph type="body" sz="half" idx="2"/>
          </p:nvPr>
        </p:nvSpPr>
        <p:spPr>
          <a:xfrm>
            <a:off x="2240360" y="5031879"/>
            <a:ext cx="6858000" cy="754558"/>
          </a:xfrm>
        </p:spPr>
        <p:txBody>
          <a:bodyPr/>
          <a:lstStyle>
            <a:lvl1pPr marL="0" indent="0">
              <a:buNone/>
              <a:defRPr sz="1313"/>
            </a:lvl1pPr>
            <a:lvl2pPr marL="428625" indent="0">
              <a:buNone/>
              <a:defRPr sz="1125"/>
            </a:lvl2pPr>
            <a:lvl3pPr marL="857250" indent="0">
              <a:buNone/>
              <a:defRPr sz="938"/>
            </a:lvl3pPr>
            <a:lvl4pPr marL="1285875" indent="0">
              <a:buNone/>
              <a:defRPr sz="844"/>
            </a:lvl4pPr>
            <a:lvl5pPr marL="1714500" indent="0">
              <a:buNone/>
              <a:defRPr sz="844"/>
            </a:lvl5pPr>
            <a:lvl6pPr marL="2143125" indent="0">
              <a:buNone/>
              <a:defRPr sz="844"/>
            </a:lvl6pPr>
            <a:lvl7pPr marL="2571750" indent="0">
              <a:buNone/>
              <a:defRPr sz="844"/>
            </a:lvl7pPr>
            <a:lvl8pPr marL="3000375" indent="0">
              <a:buNone/>
              <a:defRPr sz="844"/>
            </a:lvl8pPr>
            <a:lvl9pPr marL="3429000" indent="0">
              <a:buNone/>
              <a:defRPr sz="844"/>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8758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71403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57473"/>
            <a:ext cx="2571750" cy="548580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71500" y="257473"/>
            <a:ext cx="7524750" cy="54858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168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0D5F77-04F0-F34D-8E05-061B1A7AF49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1" y="-1"/>
            <a:ext cx="12312555" cy="6858001"/>
          </a:xfrm>
          <a:prstGeom prst="rect">
            <a:avLst/>
          </a:prstGeom>
        </p:spPr>
      </p:pic>
      <p:sp>
        <p:nvSpPr>
          <p:cNvPr id="11" name="Rectangle 10">
            <a:extLst>
              <a:ext uri="{FF2B5EF4-FFF2-40B4-BE49-F238E27FC236}">
                <a16:creationId xmlns:a16="http://schemas.microsoft.com/office/drawing/2014/main" id="{C69DB88E-3A92-E749-A9EB-7A13A47F1B1D}"/>
              </a:ext>
            </a:extLst>
          </p:cNvPr>
          <p:cNvSpPr/>
          <p:nvPr userDrawn="1"/>
        </p:nvSpPr>
        <p:spPr>
          <a:xfrm>
            <a:off x="0" y="4335"/>
            <a:ext cx="12312555" cy="6858001"/>
          </a:xfrm>
          <a:prstGeom prst="rect">
            <a:avLst/>
          </a:prstGeom>
          <a:solidFill>
            <a:srgbClr val="FF3D14">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12" name="Picture 11">
            <a:extLst>
              <a:ext uri="{FF2B5EF4-FFF2-40B4-BE49-F238E27FC236}">
                <a16:creationId xmlns:a16="http://schemas.microsoft.com/office/drawing/2014/main" id="{19436C55-9FD5-1C4D-AD9A-FB8AB904E765}"/>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72677" y="250107"/>
            <a:ext cx="4910328" cy="1158508"/>
          </a:xfrm>
          <a:prstGeom prst="rect">
            <a:avLst/>
          </a:prstGeom>
        </p:spPr>
      </p:pic>
    </p:spTree>
    <p:extLst>
      <p:ext uri="{BB962C8B-B14F-4D97-AF65-F5344CB8AC3E}">
        <p14:creationId xmlns:p14="http://schemas.microsoft.com/office/powerpoint/2010/main" val="291460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DCDEA1-FD31-154F-8990-16F69BB6F0E4}"/>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8" name="Rectangle 7">
            <a:extLst>
              <a:ext uri="{FF2B5EF4-FFF2-40B4-BE49-F238E27FC236}">
                <a16:creationId xmlns:a16="http://schemas.microsoft.com/office/drawing/2014/main" id="{E3162D2D-A7AC-C446-B25B-779C2B71739B}"/>
              </a:ext>
            </a:extLst>
          </p:cNvPr>
          <p:cNvSpPr/>
          <p:nvPr userDrawn="1"/>
        </p:nvSpPr>
        <p:spPr>
          <a:xfrm>
            <a:off x="0" y="4335"/>
            <a:ext cx="12312555" cy="6858001"/>
          </a:xfrm>
          <a:prstGeom prst="rect">
            <a:avLst/>
          </a:prstGeom>
          <a:solidFill>
            <a:srgbClr val="C00000">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chemeClr val="bg1"/>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10" name="Picture 9">
            <a:extLst>
              <a:ext uri="{FF2B5EF4-FFF2-40B4-BE49-F238E27FC236}">
                <a16:creationId xmlns:a16="http://schemas.microsoft.com/office/drawing/2014/main" id="{8946EAD4-16D4-6A4A-A53B-56664BE113F9}"/>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72677" y="250107"/>
            <a:ext cx="4910328" cy="1158508"/>
          </a:xfrm>
          <a:prstGeom prst="rect">
            <a:avLst/>
          </a:prstGeom>
        </p:spPr>
      </p:pic>
    </p:spTree>
    <p:extLst>
      <p:ext uri="{BB962C8B-B14F-4D97-AF65-F5344CB8AC3E}">
        <p14:creationId xmlns:p14="http://schemas.microsoft.com/office/powerpoint/2010/main" val="2746560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BB8323F-9CE7-F044-B756-E49C573AC10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t="1053" b="2297"/>
          <a:stretch/>
        </p:blipFill>
        <p:spPr>
          <a:xfrm>
            <a:off x="-120555" y="0"/>
            <a:ext cx="12312555" cy="6858000"/>
          </a:xfrm>
          <a:prstGeom prst="rect">
            <a:avLst/>
          </a:prstGeom>
        </p:spPr>
      </p:pic>
      <p:sp>
        <p:nvSpPr>
          <p:cNvPr id="11" name="Rectangle 10">
            <a:extLst>
              <a:ext uri="{FF2B5EF4-FFF2-40B4-BE49-F238E27FC236}">
                <a16:creationId xmlns:a16="http://schemas.microsoft.com/office/drawing/2014/main" id="{C69DB88E-3A92-E749-A9EB-7A13A47F1B1D}"/>
              </a:ext>
            </a:extLst>
          </p:cNvPr>
          <p:cNvSpPr/>
          <p:nvPr userDrawn="1"/>
        </p:nvSpPr>
        <p:spPr>
          <a:xfrm>
            <a:off x="-120556" y="0"/>
            <a:ext cx="12312555" cy="6858001"/>
          </a:xfrm>
          <a:prstGeom prst="rect">
            <a:avLst/>
          </a:prstGeom>
          <a:solidFill>
            <a:srgbClr val="F8C92C">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55B632-CE2E-214D-B4BF-8A33DE279C34}"/>
              </a:ext>
            </a:extLst>
          </p:cNvPr>
          <p:cNvSpPr>
            <a:spLocks noGrp="1"/>
          </p:cNvSpPr>
          <p:nvPr>
            <p:ph type="ctrTitle"/>
          </p:nvPr>
        </p:nvSpPr>
        <p:spPr>
          <a:xfrm>
            <a:off x="838200" y="2395033"/>
            <a:ext cx="9829800" cy="2156188"/>
          </a:xfrm>
        </p:spPr>
        <p:txBody>
          <a:bodyPr anchor="b"/>
          <a:lstStyle>
            <a:lvl1pPr algn="l">
              <a:defRPr sz="6000" b="0" i="0">
                <a:solidFill>
                  <a:srgbClr val="31323B"/>
                </a:solidFill>
                <a:latin typeface="Verdana" panose="020B060403050404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8446018-A235-7D4A-BE07-012535FE1E18}"/>
              </a:ext>
            </a:extLst>
          </p:cNvPr>
          <p:cNvSpPr>
            <a:spLocks noGrp="1"/>
          </p:cNvSpPr>
          <p:nvPr>
            <p:ph type="subTitle" idx="1"/>
          </p:nvPr>
        </p:nvSpPr>
        <p:spPr>
          <a:xfrm>
            <a:off x="838200" y="4687746"/>
            <a:ext cx="9829800" cy="570053"/>
          </a:xfrm>
        </p:spPr>
        <p:txBody>
          <a:bodyPr/>
          <a:lstStyle>
            <a:lvl1pPr marL="0" indent="0" algn="l">
              <a:buNone/>
              <a:defRPr sz="2400">
                <a:solidFill>
                  <a:srgbClr val="31323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F64310C5-7FF0-CA48-A4E5-2941E7461BC3}"/>
              </a:ext>
            </a:extLst>
          </p:cNvPr>
          <p:cNvSpPr>
            <a:spLocks noGrp="1"/>
          </p:cNvSpPr>
          <p:nvPr>
            <p:ph type="sldNum" sz="quarter" idx="12"/>
          </p:nvPr>
        </p:nvSpPr>
        <p:spPr/>
        <p:txBody>
          <a:bodyPr/>
          <a:lstStyle>
            <a:lvl1pPr>
              <a:defRPr b="0" i="0">
                <a:solidFill>
                  <a:schemeClr val="bg1"/>
                </a:solidFill>
                <a:latin typeface="Verdana" panose="020B0604030504040204" pitchFamily="34" charset="0"/>
              </a:defRPr>
            </a:lvl1pPr>
          </a:lstStyle>
          <a:p>
            <a:fld id="{0F384417-4F07-DB4A-8A6C-DBD6931F062A}" type="slidenum">
              <a:rPr lang="en-US" smtClean="0"/>
              <a:pPr/>
              <a:t>‹#›</a:t>
            </a:fld>
            <a:endParaRPr lang="en-US"/>
          </a:p>
        </p:txBody>
      </p:sp>
      <p:pic>
        <p:nvPicPr>
          <p:cNvPr id="9" name="Picture 8">
            <a:extLst>
              <a:ext uri="{FF2B5EF4-FFF2-40B4-BE49-F238E27FC236}">
                <a16:creationId xmlns:a16="http://schemas.microsoft.com/office/drawing/2014/main" id="{9B27D935-600A-684E-B12E-F2DBCA6D4CD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141579" y="316224"/>
            <a:ext cx="4911524" cy="1158790"/>
          </a:xfrm>
          <a:prstGeom prst="rect">
            <a:avLst/>
          </a:prstGeom>
        </p:spPr>
      </p:pic>
    </p:spTree>
    <p:extLst>
      <p:ext uri="{BB962C8B-B14F-4D97-AF65-F5344CB8AC3E}">
        <p14:creationId xmlns:p14="http://schemas.microsoft.com/office/powerpoint/2010/main" val="242169198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2.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3.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48E7FA-A0EE-0042-932F-82C03B0CB240}"/>
              </a:ext>
            </a:extLst>
          </p:cNvPr>
          <p:cNvSpPr>
            <a:spLocks noGrp="1"/>
          </p:cNvSpPr>
          <p:nvPr>
            <p:ph type="title"/>
          </p:nvPr>
        </p:nvSpPr>
        <p:spPr>
          <a:xfrm>
            <a:off x="196770" y="365126"/>
            <a:ext cx="11886234" cy="8639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C6C798-ACEE-6E48-9C8B-0392EFAE12EA}"/>
              </a:ext>
            </a:extLst>
          </p:cNvPr>
          <p:cNvSpPr>
            <a:spLocks noGrp="1"/>
          </p:cNvSpPr>
          <p:nvPr>
            <p:ph type="body" idx="1"/>
          </p:nvPr>
        </p:nvSpPr>
        <p:spPr>
          <a:xfrm>
            <a:off x="196770" y="1596792"/>
            <a:ext cx="11886234" cy="458017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3D5438F-18D5-5744-A57E-4FD355B80E4E}"/>
              </a:ext>
            </a:extLst>
          </p:cNvPr>
          <p:cNvSpPr>
            <a:spLocks noGrp="1"/>
          </p:cNvSpPr>
          <p:nvPr>
            <p:ph type="sldNum" sz="quarter" idx="4"/>
          </p:nvPr>
        </p:nvSpPr>
        <p:spPr>
          <a:xfrm>
            <a:off x="9339805" y="633689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384417-4F07-DB4A-8A6C-DBD6931F062A}" type="slidenum">
              <a:rPr lang="en-US" smtClean="0"/>
              <a:t>‹#›</a:t>
            </a:fld>
            <a:endParaRPr lang="en-US"/>
          </a:p>
        </p:txBody>
      </p:sp>
    </p:spTree>
    <p:extLst>
      <p:ext uri="{BB962C8B-B14F-4D97-AF65-F5344CB8AC3E}">
        <p14:creationId xmlns:p14="http://schemas.microsoft.com/office/powerpoint/2010/main" val="80268179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39"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8" r:id="rId12"/>
    <p:sldLayoutId id="2147483719" r:id="rId13"/>
    <p:sldLayoutId id="2147483720" r:id="rId14"/>
    <p:sldLayoutId id="2147483721" r:id="rId15"/>
    <p:sldLayoutId id="2147483722" r:id="rId16"/>
    <p:sldLayoutId id="2147483723" r:id="rId17"/>
    <p:sldLayoutId id="2147483724" r:id="rId18"/>
    <p:sldLayoutId id="2147483746"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40" r:id="rId34"/>
    <p:sldLayoutId id="2147483741" r:id="rId35"/>
    <p:sldLayoutId id="2147483742" r:id="rId36"/>
    <p:sldLayoutId id="2147483743" r:id="rId37"/>
    <p:sldLayoutId id="2147483744" r:id="rId38"/>
    <p:sldLayoutId id="2147483745" r:id="rId39"/>
    <p:sldLayoutId id="2147483680" r:id="rId40"/>
    <p:sldLayoutId id="2147483663" r:id="rId41"/>
    <p:sldLayoutId id="2147483665" r:id="rId42"/>
    <p:sldLayoutId id="2147483666" r:id="rId43"/>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Verdana"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Verdana"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Verdana"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CFB581-6BDE-30EF-B218-43582DD823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460D41A-CAB1-5DA3-7440-D54F610AEF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0DCF7-06DA-48F2-F338-7F53D5DAC8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8CA9A51-EE6A-49BA-A095-CABE043AB7FA}" type="datetimeFigureOut">
              <a:rPr lang="en-US" smtClean="0"/>
              <a:t>12/19/2025</a:t>
            </a:fld>
            <a:endParaRPr lang="en-US"/>
          </a:p>
        </p:txBody>
      </p:sp>
      <p:sp>
        <p:nvSpPr>
          <p:cNvPr id="5" name="Footer Placeholder 4">
            <a:extLst>
              <a:ext uri="{FF2B5EF4-FFF2-40B4-BE49-F238E27FC236}">
                <a16:creationId xmlns:a16="http://schemas.microsoft.com/office/drawing/2014/main" id="{1789C615-CE56-FB12-529E-E04263C00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87C6B09-ED24-B6DF-A468-3B1A8F12B8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234458-F6D0-4052-9A3D-04E7CDB839E6}" type="slidenum">
              <a:rPr lang="en-US" smtClean="0"/>
              <a:t>‹#›</a:t>
            </a:fld>
            <a:endParaRPr lang="en-US"/>
          </a:p>
        </p:txBody>
      </p:sp>
    </p:spTree>
    <p:extLst>
      <p:ext uri="{BB962C8B-B14F-4D97-AF65-F5344CB8AC3E}">
        <p14:creationId xmlns:p14="http://schemas.microsoft.com/office/powerpoint/2010/main" val="143955396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500" y="257473"/>
            <a:ext cx="10287000" cy="1071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1500" y="1500188"/>
            <a:ext cx="10287000" cy="42430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1500" y="5959078"/>
            <a:ext cx="2667000" cy="342305"/>
          </a:xfrm>
          <a:prstGeom prst="rect">
            <a:avLst/>
          </a:prstGeom>
        </p:spPr>
        <p:txBody>
          <a:bodyPr vert="horz" lIns="91440" tIns="45720" rIns="91440" bIns="45720" rtlCol="0" anchor="ctr"/>
          <a:lstStyle>
            <a:lvl1pPr algn="l">
              <a:defRPr sz="1125">
                <a:solidFill>
                  <a:schemeClr val="tx1">
                    <a:tint val="75000"/>
                  </a:schemeClr>
                </a:solidFill>
              </a:defRPr>
            </a:lvl1pPr>
          </a:lstStyle>
          <a:p>
            <a:fld id="{1D8BD707-D9CF-40AE-B4C6-C98DA3205C09}" type="datetimeFigureOut">
              <a:rPr lang="en-US" smtClean="0"/>
              <a:pPr/>
              <a:t>12/19/2025</a:t>
            </a:fld>
            <a:endParaRPr lang="en-US"/>
          </a:p>
        </p:txBody>
      </p:sp>
      <p:sp>
        <p:nvSpPr>
          <p:cNvPr id="5" name="Footer Placeholder 4"/>
          <p:cNvSpPr>
            <a:spLocks noGrp="1"/>
          </p:cNvSpPr>
          <p:nvPr>
            <p:ph type="ftr" sz="quarter" idx="3"/>
          </p:nvPr>
        </p:nvSpPr>
        <p:spPr>
          <a:xfrm>
            <a:off x="3905250" y="5959078"/>
            <a:ext cx="3619500" cy="342305"/>
          </a:xfrm>
          <a:prstGeom prst="rect">
            <a:avLst/>
          </a:prstGeom>
        </p:spPr>
        <p:txBody>
          <a:bodyPr vert="horz" lIns="91440" tIns="45720" rIns="91440" bIns="45720" rtlCol="0" anchor="ctr"/>
          <a:lstStyle>
            <a:lvl1pPr algn="ctr">
              <a:defRPr sz="1125">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191500" y="5959078"/>
            <a:ext cx="2667000" cy="342305"/>
          </a:xfrm>
          <a:prstGeom prst="rect">
            <a:avLst/>
          </a:prstGeom>
        </p:spPr>
        <p:txBody>
          <a:bodyPr vert="horz" lIns="91440" tIns="45720" rIns="91440" bIns="45720" rtlCol="0" anchor="ctr"/>
          <a:lstStyle>
            <a:lvl1pPr algn="r">
              <a:defRPr sz="1125">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7025257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857250" rtl="0" eaLnBrk="1" latinLnBrk="0" hangingPunct="1">
        <a:spcBef>
          <a:spcPct val="0"/>
        </a:spcBef>
        <a:buNone/>
        <a:defRPr sz="4125" kern="1200">
          <a:solidFill>
            <a:schemeClr val="tx1"/>
          </a:solidFill>
          <a:latin typeface="+mj-lt"/>
          <a:ea typeface="+mj-ea"/>
          <a:cs typeface="+mj-cs"/>
        </a:defRPr>
      </a:lvl1pPr>
    </p:titleStyle>
    <p:bodyStyle>
      <a:lvl1pPr marL="321469" indent="-321469" algn="l" defTabSz="857250" rtl="0" eaLnBrk="1" latinLnBrk="0" hangingPunct="1">
        <a:spcBef>
          <a:spcPct val="20000"/>
        </a:spcBef>
        <a:buFont typeface="Arial" pitchFamily="34" charset="0"/>
        <a:buChar char="•"/>
        <a:defRPr sz="3000" kern="1200">
          <a:solidFill>
            <a:schemeClr val="tx1"/>
          </a:solidFill>
          <a:latin typeface="+mn-lt"/>
          <a:ea typeface="+mn-ea"/>
          <a:cs typeface="+mn-cs"/>
        </a:defRPr>
      </a:lvl1pPr>
      <a:lvl2pPr marL="696516" indent="-267891" algn="l" defTabSz="857250" rtl="0" eaLnBrk="1" latinLnBrk="0" hangingPunct="1">
        <a:spcBef>
          <a:spcPct val="20000"/>
        </a:spcBef>
        <a:buFont typeface="Arial" pitchFamily="34" charset="0"/>
        <a:buChar char="–"/>
        <a:defRPr sz="2625" kern="1200">
          <a:solidFill>
            <a:schemeClr val="tx1"/>
          </a:solidFill>
          <a:latin typeface="+mn-lt"/>
          <a:ea typeface="+mn-ea"/>
          <a:cs typeface="+mn-cs"/>
        </a:defRPr>
      </a:lvl2pPr>
      <a:lvl3pPr marL="1071563" indent="-214313" algn="l" defTabSz="857250" rtl="0" eaLnBrk="1" latinLnBrk="0" hangingPunct="1">
        <a:spcBef>
          <a:spcPct val="20000"/>
        </a:spcBef>
        <a:buFont typeface="Arial" pitchFamily="34" charset="0"/>
        <a:buChar char="•"/>
        <a:defRPr sz="2250" kern="1200">
          <a:solidFill>
            <a:schemeClr val="tx1"/>
          </a:solidFill>
          <a:latin typeface="+mn-lt"/>
          <a:ea typeface="+mn-ea"/>
          <a:cs typeface="+mn-cs"/>
        </a:defRPr>
      </a:lvl3pPr>
      <a:lvl4pPr marL="15001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4pPr>
      <a:lvl5pPr marL="19288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5pPr>
      <a:lvl6pPr marL="235743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6pPr>
      <a:lvl7pPr marL="278606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7pPr>
      <a:lvl8pPr marL="3214688"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8pPr>
      <a:lvl9pPr marL="3643313" indent="-214313" algn="l" defTabSz="857250" rtl="0" eaLnBrk="1" latinLnBrk="0" hangingPunct="1">
        <a:spcBef>
          <a:spcPct val="20000"/>
        </a:spcBef>
        <a:buFont typeface="Arial" pitchFamily="34" charset="0"/>
        <a:buChar char="•"/>
        <a:defRPr sz="1875" kern="1200">
          <a:solidFill>
            <a:schemeClr val="tx1"/>
          </a:solidFill>
          <a:latin typeface="+mn-lt"/>
          <a:ea typeface="+mn-ea"/>
          <a:cs typeface="+mn-cs"/>
        </a:defRPr>
      </a:lvl9pPr>
    </p:bodyStyle>
    <p:otherStyle>
      <a:defPPr>
        <a:defRPr lang="en-US"/>
      </a:defPPr>
      <a:lvl1pPr marL="0" algn="l" defTabSz="857250" rtl="0" eaLnBrk="1" latinLnBrk="0" hangingPunct="1">
        <a:defRPr sz="1688" kern="1200">
          <a:solidFill>
            <a:schemeClr val="tx1"/>
          </a:solidFill>
          <a:latin typeface="+mn-lt"/>
          <a:ea typeface="+mn-ea"/>
          <a:cs typeface="+mn-cs"/>
        </a:defRPr>
      </a:lvl1pPr>
      <a:lvl2pPr marL="428625" algn="l" defTabSz="857250" rtl="0" eaLnBrk="1" latinLnBrk="0" hangingPunct="1">
        <a:defRPr sz="1688" kern="1200">
          <a:solidFill>
            <a:schemeClr val="tx1"/>
          </a:solidFill>
          <a:latin typeface="+mn-lt"/>
          <a:ea typeface="+mn-ea"/>
          <a:cs typeface="+mn-cs"/>
        </a:defRPr>
      </a:lvl2pPr>
      <a:lvl3pPr marL="857250" algn="l" defTabSz="857250" rtl="0" eaLnBrk="1" latinLnBrk="0" hangingPunct="1">
        <a:defRPr sz="1688" kern="1200">
          <a:solidFill>
            <a:schemeClr val="tx1"/>
          </a:solidFill>
          <a:latin typeface="+mn-lt"/>
          <a:ea typeface="+mn-ea"/>
          <a:cs typeface="+mn-cs"/>
        </a:defRPr>
      </a:lvl3pPr>
      <a:lvl4pPr marL="1285875" algn="l" defTabSz="857250" rtl="0" eaLnBrk="1" latinLnBrk="0" hangingPunct="1">
        <a:defRPr sz="1688" kern="1200">
          <a:solidFill>
            <a:schemeClr val="tx1"/>
          </a:solidFill>
          <a:latin typeface="+mn-lt"/>
          <a:ea typeface="+mn-ea"/>
          <a:cs typeface="+mn-cs"/>
        </a:defRPr>
      </a:lvl4pPr>
      <a:lvl5pPr marL="1714500" algn="l" defTabSz="857250" rtl="0" eaLnBrk="1" latinLnBrk="0" hangingPunct="1">
        <a:defRPr sz="1688" kern="1200">
          <a:solidFill>
            <a:schemeClr val="tx1"/>
          </a:solidFill>
          <a:latin typeface="+mn-lt"/>
          <a:ea typeface="+mn-ea"/>
          <a:cs typeface="+mn-cs"/>
        </a:defRPr>
      </a:lvl5pPr>
      <a:lvl6pPr marL="2143125" algn="l" defTabSz="857250" rtl="0" eaLnBrk="1" latinLnBrk="0" hangingPunct="1">
        <a:defRPr sz="1688" kern="1200">
          <a:solidFill>
            <a:schemeClr val="tx1"/>
          </a:solidFill>
          <a:latin typeface="+mn-lt"/>
          <a:ea typeface="+mn-ea"/>
          <a:cs typeface="+mn-cs"/>
        </a:defRPr>
      </a:lvl6pPr>
      <a:lvl7pPr marL="2571750" algn="l" defTabSz="857250" rtl="0" eaLnBrk="1" latinLnBrk="0" hangingPunct="1">
        <a:defRPr sz="1688" kern="1200">
          <a:solidFill>
            <a:schemeClr val="tx1"/>
          </a:solidFill>
          <a:latin typeface="+mn-lt"/>
          <a:ea typeface="+mn-ea"/>
          <a:cs typeface="+mn-cs"/>
        </a:defRPr>
      </a:lvl7pPr>
      <a:lvl8pPr marL="3000375" algn="l" defTabSz="857250" rtl="0" eaLnBrk="1" latinLnBrk="0" hangingPunct="1">
        <a:defRPr sz="1688" kern="1200">
          <a:solidFill>
            <a:schemeClr val="tx1"/>
          </a:solidFill>
          <a:latin typeface="+mn-lt"/>
          <a:ea typeface="+mn-ea"/>
          <a:cs typeface="+mn-cs"/>
        </a:defRPr>
      </a:lvl8pPr>
      <a:lvl9pPr marL="3429000" algn="l" defTabSz="857250" rtl="0" eaLnBrk="1" latinLnBrk="0" hangingPunct="1">
        <a:defRPr sz="16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1.svg"/></Relationships>
</file>

<file path=ppt/slides/_rels/slide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41.sv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41.sv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svg"/><Relationship Id="rId9" Type="http://schemas.openxmlformats.org/officeDocument/2006/relationships/image" Target="../media/image4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13" Type="http://schemas.openxmlformats.org/officeDocument/2006/relationships/image" Target="../media/image59.png"/><Relationship Id="rId18" Type="http://schemas.openxmlformats.org/officeDocument/2006/relationships/image" Target="../media/image64.png"/><Relationship Id="rId3" Type="http://schemas.openxmlformats.org/officeDocument/2006/relationships/image" Target="../media/image49.png"/><Relationship Id="rId21" Type="http://schemas.openxmlformats.org/officeDocument/2006/relationships/image" Target="../media/image67.svg"/><Relationship Id="rId7" Type="http://schemas.openxmlformats.org/officeDocument/2006/relationships/image" Target="../media/image53.png"/><Relationship Id="rId12" Type="http://schemas.openxmlformats.org/officeDocument/2006/relationships/image" Target="../media/image58.svg"/><Relationship Id="rId17" Type="http://schemas.openxmlformats.org/officeDocument/2006/relationships/image" Target="../media/image63.svg"/><Relationship Id="rId2" Type="http://schemas.openxmlformats.org/officeDocument/2006/relationships/notesSlide" Target="../notesSlides/notesSlide7.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50.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svg"/><Relationship Id="rId15" Type="http://schemas.openxmlformats.org/officeDocument/2006/relationships/image" Target="../media/image61.png"/><Relationship Id="rId10" Type="http://schemas.openxmlformats.org/officeDocument/2006/relationships/image" Target="../media/image56.svg"/><Relationship Id="rId19" Type="http://schemas.openxmlformats.org/officeDocument/2006/relationships/image" Target="../media/image65.sv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sv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a:off x="5297890" y="-247953"/>
            <a:ext cx="6356151" cy="6445814"/>
          </a:xfrm>
          <a:custGeom>
            <a:avLst/>
            <a:gdLst/>
            <a:ahLst/>
            <a:cxnLst/>
            <a:rect l="l" t="t" r="r" b="b"/>
            <a:pathLst>
              <a:path w="6779894" h="6875535">
                <a:moveTo>
                  <a:pt x="0" y="0"/>
                </a:moveTo>
                <a:lnTo>
                  <a:pt x="6779894" y="0"/>
                </a:lnTo>
                <a:lnTo>
                  <a:pt x="6779894" y="6875535"/>
                </a:lnTo>
                <a:lnTo>
                  <a:pt x="0" y="6875535"/>
                </a:lnTo>
                <a:lnTo>
                  <a:pt x="0" y="0"/>
                </a:lnTo>
                <a:close/>
              </a:path>
            </a:pathLst>
          </a:custGeom>
          <a:blipFill>
            <a:blip r:embed="rId2">
              <a:alphaModFix amt="6999"/>
            </a:blip>
            <a:stretch>
              <a:fillRect/>
            </a:stretch>
          </a:blipFill>
        </p:spPr>
        <p:txBody>
          <a:bodyPr/>
          <a:lstStyle/>
          <a:p>
            <a:pPr defTabSz="857250"/>
            <a:endParaRPr lang="en-US" sz="1688">
              <a:solidFill>
                <a:prstClr val="black"/>
              </a:solidFill>
              <a:latin typeface="Calibri"/>
            </a:endParaRPr>
          </a:p>
        </p:txBody>
      </p:sp>
      <p:sp>
        <p:nvSpPr>
          <p:cNvPr id="11" name="TextBox 11"/>
          <p:cNvSpPr txBox="1"/>
          <p:nvPr/>
        </p:nvSpPr>
        <p:spPr>
          <a:xfrm>
            <a:off x="8343513" y="5812317"/>
            <a:ext cx="2065325" cy="1003095"/>
          </a:xfrm>
          <a:prstGeom prst="rect">
            <a:avLst/>
          </a:prstGeom>
        </p:spPr>
        <p:txBody>
          <a:bodyPr lIns="0" tIns="0" rIns="0" bIns="0" rtlCol="0" anchor="t">
            <a:spAutoFit/>
          </a:bodyPr>
          <a:lstStyle/>
          <a:p>
            <a:pPr algn="r" defTabSz="857250">
              <a:lnSpc>
                <a:spcPts val="1980"/>
              </a:lnSpc>
            </a:pPr>
            <a:r>
              <a:rPr lang="en-US" sz="1415" b="1" dirty="0">
                <a:solidFill>
                  <a:srgbClr val="FFFFFF"/>
                </a:solidFill>
                <a:latin typeface="Canva Sans Bold"/>
                <a:ea typeface="Canva Sans Bold"/>
                <a:cs typeface="Canva Sans Bold"/>
                <a:sym typeface="Canva Sans Bold"/>
              </a:rPr>
              <a:t>Presented by Cesar Suarez</a:t>
            </a:r>
          </a:p>
          <a:p>
            <a:pPr algn="r" defTabSz="857250">
              <a:lnSpc>
                <a:spcPts val="1980"/>
              </a:lnSpc>
            </a:pPr>
            <a:r>
              <a:rPr lang="en-US" sz="1415" b="1" dirty="0">
                <a:solidFill>
                  <a:srgbClr val="FFFFFF"/>
                </a:solidFill>
                <a:latin typeface="Canva Sans Bold"/>
                <a:ea typeface="Canva Sans Bold"/>
                <a:cs typeface="Canva Sans Bold"/>
                <a:sym typeface="Canva Sans Bold"/>
              </a:rPr>
              <a:t>6.24.24</a:t>
            </a:r>
          </a:p>
          <a:p>
            <a:pPr algn="ctr" defTabSz="857250">
              <a:lnSpc>
                <a:spcPts val="1980"/>
              </a:lnSpc>
            </a:pPr>
            <a:endParaRPr lang="en-US" sz="1415" b="1" dirty="0">
              <a:solidFill>
                <a:srgbClr val="FFFFFF"/>
              </a:solidFill>
              <a:latin typeface="Canva Sans Bold"/>
              <a:ea typeface="Canva Sans Bold"/>
              <a:cs typeface="Canva Sans Bold"/>
              <a:sym typeface="Canva Sans Bold"/>
            </a:endParaRPr>
          </a:p>
        </p:txBody>
      </p:sp>
      <p:pic>
        <p:nvPicPr>
          <p:cNvPr id="15" name="Picture 14">
            <a:extLst>
              <a:ext uri="{FF2B5EF4-FFF2-40B4-BE49-F238E27FC236}">
                <a16:creationId xmlns:a16="http://schemas.microsoft.com/office/drawing/2014/main" id="{00059AA4-9804-0BB7-DE41-0C7C41278E23}"/>
              </a:ext>
            </a:extLst>
          </p:cNvPr>
          <p:cNvPicPr>
            <a:picLocks noChangeAspect="1"/>
          </p:cNvPicPr>
          <p:nvPr/>
        </p:nvPicPr>
        <p:blipFill>
          <a:blip r:embed="rId3"/>
          <a:stretch>
            <a:fillRect/>
          </a:stretch>
        </p:blipFill>
        <p:spPr>
          <a:xfrm>
            <a:off x="0" y="0"/>
            <a:ext cx="12191999"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9DB68-1435-4A7F-A69B-8BC23C618DCA}"/>
              </a:ext>
            </a:extLst>
          </p:cNvPr>
          <p:cNvSpPr>
            <a:spLocks noGrp="1"/>
          </p:cNvSpPr>
          <p:nvPr>
            <p:ph type="title"/>
          </p:nvPr>
        </p:nvSpPr>
        <p:spPr>
          <a:xfrm>
            <a:off x="1371597" y="113751"/>
            <a:ext cx="10044023" cy="877729"/>
          </a:xfrm>
        </p:spPr>
        <p:txBody>
          <a:bodyPr anchor="ctr">
            <a:normAutofit/>
          </a:bodyPr>
          <a:lstStyle/>
          <a:p>
            <a:r>
              <a:rPr lang="en-US" sz="4000" dirty="0">
                <a:solidFill>
                  <a:srgbClr val="FFFFFF"/>
                </a:solidFill>
              </a:rPr>
              <a:t>Keeping Up with the Project</a:t>
            </a:r>
          </a:p>
        </p:txBody>
      </p:sp>
      <p:graphicFrame>
        <p:nvGraphicFramePr>
          <p:cNvPr id="6" name="Content Placeholder 2">
            <a:extLst>
              <a:ext uri="{FF2B5EF4-FFF2-40B4-BE49-F238E27FC236}">
                <a16:creationId xmlns:a16="http://schemas.microsoft.com/office/drawing/2014/main" id="{D9928D80-57FA-CA61-892E-FF3B5423ACF1}"/>
              </a:ext>
            </a:extLst>
          </p:cNvPr>
          <p:cNvGraphicFramePr>
            <a:graphicFrameLocks noGrp="1"/>
          </p:cNvGraphicFramePr>
          <p:nvPr>
            <p:ph idx="1"/>
            <p:extLst>
              <p:ext uri="{D42A27DB-BD31-4B8C-83A1-F6EECF244321}">
                <p14:modId xmlns:p14="http://schemas.microsoft.com/office/powerpoint/2010/main" val="893510816"/>
              </p:ext>
            </p:extLst>
          </p:nvPr>
        </p:nvGraphicFramePr>
        <p:xfrm>
          <a:off x="776491" y="1560318"/>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20895AF-D065-4702-B715-CDD8C080D258}"/>
              </a:ext>
            </a:extLst>
          </p:cNvPr>
          <p:cNvSpPr>
            <a:spLocks noGrp="1"/>
          </p:cNvSpPr>
          <p:nvPr>
            <p:ph type="sldNum" sz="quarter" idx="12"/>
          </p:nvPr>
        </p:nvSpPr>
        <p:spPr>
          <a:xfrm>
            <a:off x="11704320" y="6455664"/>
            <a:ext cx="448056" cy="365125"/>
          </a:xfrm>
        </p:spPr>
        <p:txBody>
          <a:bodyPr>
            <a:normAutofit/>
          </a:bodyPr>
          <a:lstStyle/>
          <a:p>
            <a:pPr>
              <a:spcAft>
                <a:spcPts val="600"/>
              </a:spcAft>
            </a:pPr>
            <a:fld id="{0F384417-4F07-DB4A-8A6C-DBD6931F062A}" type="slidenum">
              <a:rPr lang="en-US" sz="1100">
                <a:solidFill>
                  <a:schemeClr val="tx1">
                    <a:lumMod val="50000"/>
                    <a:lumOff val="50000"/>
                  </a:schemeClr>
                </a:solidFill>
              </a:rPr>
              <a:pPr>
                <a:spcAft>
                  <a:spcPts val="600"/>
                </a:spcAft>
              </a:pPr>
              <a:t>10</a:t>
            </a:fld>
            <a:endParaRPr lang="en-US" sz="1100">
              <a:solidFill>
                <a:schemeClr val="tx1">
                  <a:lumMod val="50000"/>
                  <a:lumOff val="50000"/>
                </a:schemeClr>
              </a:solidFill>
            </a:endParaRPr>
          </a:p>
        </p:txBody>
      </p:sp>
    </p:spTree>
    <p:extLst>
      <p:ext uri="{BB962C8B-B14F-4D97-AF65-F5344CB8AC3E}">
        <p14:creationId xmlns:p14="http://schemas.microsoft.com/office/powerpoint/2010/main" val="1869059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EF9D8-F552-41BD-809C-4410AA376A83}"/>
              </a:ext>
            </a:extLst>
          </p:cNvPr>
          <p:cNvSpPr>
            <a:spLocks noGrp="1"/>
          </p:cNvSpPr>
          <p:nvPr>
            <p:ph type="title"/>
          </p:nvPr>
        </p:nvSpPr>
        <p:spPr/>
        <p:txBody>
          <a:bodyPr>
            <a:normAutofit fontScale="90000"/>
          </a:bodyPr>
          <a:lstStyle/>
          <a:p>
            <a:r>
              <a:rPr lang="en-US" sz="4400" dirty="0"/>
              <a:t>Responding to the Challenge</a:t>
            </a:r>
          </a:p>
        </p:txBody>
      </p:sp>
      <p:sp>
        <p:nvSpPr>
          <p:cNvPr id="12" name="Content Placeholder 2">
            <a:extLst>
              <a:ext uri="{FF2B5EF4-FFF2-40B4-BE49-F238E27FC236}">
                <a16:creationId xmlns:a16="http://schemas.microsoft.com/office/drawing/2014/main" id="{5A271571-C4FD-4710-86CC-7880E7626368}"/>
              </a:ext>
            </a:extLst>
          </p:cNvPr>
          <p:cNvSpPr>
            <a:spLocks noGrp="1"/>
          </p:cNvSpPr>
          <p:nvPr>
            <p:ph idx="1"/>
          </p:nvPr>
        </p:nvSpPr>
        <p:spPr>
          <a:xfrm>
            <a:off x="502770" y="1647758"/>
            <a:ext cx="6775108" cy="4566527"/>
          </a:xfrm>
        </p:spPr>
        <p:txBody>
          <a:bodyPr>
            <a:normAutofit/>
          </a:bodyPr>
          <a:lstStyle/>
          <a:p>
            <a:pPr marL="0" indent="0">
              <a:buNone/>
            </a:pPr>
            <a:r>
              <a:rPr lang="en-US" sz="1800" b="1" u="sng" dirty="0"/>
              <a:t>The Chairman’s Vision</a:t>
            </a:r>
          </a:p>
          <a:p>
            <a:r>
              <a:rPr lang="en-US" sz="1600" dirty="0"/>
              <a:t>Deliver consumer loans within 1 hour</a:t>
            </a:r>
          </a:p>
          <a:p>
            <a:r>
              <a:rPr lang="en-US" sz="1600" dirty="0"/>
              <a:t>Deliver small business loans approvals within 48 hours</a:t>
            </a:r>
          </a:p>
          <a:p>
            <a:r>
              <a:rPr lang="en-US" sz="1600" dirty="0"/>
              <a:t>Deliver commercial loan approvals within 5-7 days</a:t>
            </a:r>
          </a:p>
          <a:p>
            <a:pPr marL="0" indent="0">
              <a:buNone/>
            </a:pPr>
            <a:endParaRPr lang="en-US" sz="2000" b="1" u="sng" dirty="0"/>
          </a:p>
          <a:p>
            <a:pPr marL="0" indent="0">
              <a:buNone/>
            </a:pPr>
            <a:r>
              <a:rPr lang="en-US" sz="2000" b="1" u="sng" dirty="0"/>
              <a:t>Resulting Initiatives</a:t>
            </a:r>
          </a:p>
          <a:p>
            <a:pPr>
              <a:buFontTx/>
              <a:buChar char="-"/>
            </a:pPr>
            <a:r>
              <a:rPr lang="en-US" sz="1600" dirty="0"/>
              <a:t>Reduce U/W effort on renewals under $400k</a:t>
            </a:r>
          </a:p>
          <a:p>
            <a:pPr>
              <a:buFontTx/>
              <a:buChar char="-"/>
            </a:pPr>
            <a:r>
              <a:rPr lang="en-US" sz="1600" dirty="0"/>
              <a:t>Automate consumer lot loan renewals</a:t>
            </a:r>
          </a:p>
          <a:p>
            <a:pPr>
              <a:buFontTx/>
              <a:buChar char="-"/>
            </a:pPr>
            <a:r>
              <a:rPr lang="en-US" sz="1600" dirty="0"/>
              <a:t>Increase BLA limits</a:t>
            </a:r>
          </a:p>
          <a:p>
            <a:pPr>
              <a:buFontTx/>
              <a:buChar char="-"/>
            </a:pPr>
            <a:r>
              <a:rPr lang="en-US" sz="1600" dirty="0"/>
              <a:t>Build a scalable, efficient loan platform</a:t>
            </a:r>
          </a:p>
        </p:txBody>
      </p:sp>
      <p:sp>
        <p:nvSpPr>
          <p:cNvPr id="4" name="Slide Number Placeholder 3">
            <a:extLst>
              <a:ext uri="{FF2B5EF4-FFF2-40B4-BE49-F238E27FC236}">
                <a16:creationId xmlns:a16="http://schemas.microsoft.com/office/drawing/2014/main" id="{BF97FCE0-F3D0-4DF0-B9AB-E2BDF121AF1A}"/>
              </a:ext>
            </a:extLst>
          </p:cNvPr>
          <p:cNvSpPr>
            <a:spLocks noGrp="1"/>
          </p:cNvSpPr>
          <p:nvPr>
            <p:ph type="sldNum" sz="quarter" idx="12"/>
          </p:nvPr>
        </p:nvSpPr>
        <p:spPr/>
        <p:txBody>
          <a:bodyPr>
            <a:normAutofit/>
          </a:bodyPr>
          <a:lstStyle/>
          <a:p>
            <a:pPr>
              <a:spcAft>
                <a:spcPts val="600"/>
              </a:spcAft>
            </a:pPr>
            <a:fld id="{0F384417-4F07-DB4A-8A6C-DBD6931F062A}" type="slidenum">
              <a:rPr lang="en-US">
                <a:solidFill>
                  <a:srgbClr val="595959"/>
                </a:solidFill>
              </a:rPr>
              <a:pPr>
                <a:spcAft>
                  <a:spcPts val="600"/>
                </a:spcAft>
              </a:pPr>
              <a:t>2</a:t>
            </a:fld>
            <a:endParaRPr lang="en-US">
              <a:solidFill>
                <a:srgbClr val="595959"/>
              </a:solidFill>
            </a:endParaRPr>
          </a:p>
        </p:txBody>
      </p:sp>
      <p:sp>
        <p:nvSpPr>
          <p:cNvPr id="3" name="Rectangle 2">
            <a:extLst>
              <a:ext uri="{FF2B5EF4-FFF2-40B4-BE49-F238E27FC236}">
                <a16:creationId xmlns:a16="http://schemas.microsoft.com/office/drawing/2014/main" id="{5A9BCF50-F968-6478-88AE-0E451D1F05AD}"/>
              </a:ext>
            </a:extLst>
          </p:cNvPr>
          <p:cNvSpPr/>
          <p:nvPr/>
        </p:nvSpPr>
        <p:spPr>
          <a:xfrm>
            <a:off x="8804276" y="1409725"/>
            <a:ext cx="3113280" cy="419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RM Customer Insights App">
            <a:extLst>
              <a:ext uri="{FF2B5EF4-FFF2-40B4-BE49-F238E27FC236}">
                <a16:creationId xmlns:a16="http://schemas.microsoft.com/office/drawing/2014/main" id="{C3131745-CD29-0420-0BB5-3BD134441D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2476" y="1976583"/>
            <a:ext cx="2476880" cy="2904833"/>
          </a:xfrm>
          <a:prstGeom prst="rect">
            <a:avLst/>
          </a:prstGeom>
          <a:effectLst/>
        </p:spPr>
      </p:pic>
    </p:spTree>
    <p:extLst>
      <p:ext uri="{BB962C8B-B14F-4D97-AF65-F5344CB8AC3E}">
        <p14:creationId xmlns:p14="http://schemas.microsoft.com/office/powerpoint/2010/main" val="834551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4E9ED-B62A-CAC7-D623-554A9EC60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7F2163-A628-4F43-0418-2FF36B1F9DA9}"/>
              </a:ext>
            </a:extLst>
          </p:cNvPr>
          <p:cNvSpPr>
            <a:spLocks noGrp="1"/>
          </p:cNvSpPr>
          <p:nvPr>
            <p:ph type="title"/>
          </p:nvPr>
        </p:nvSpPr>
        <p:spPr/>
        <p:txBody>
          <a:bodyPr>
            <a:normAutofit/>
          </a:bodyPr>
          <a:lstStyle/>
          <a:p>
            <a:r>
              <a:rPr lang="en-US" sz="4400" dirty="0"/>
              <a:t>Drivers for this Change</a:t>
            </a:r>
          </a:p>
        </p:txBody>
      </p:sp>
      <p:sp>
        <p:nvSpPr>
          <p:cNvPr id="12" name="Content Placeholder 2">
            <a:extLst>
              <a:ext uri="{FF2B5EF4-FFF2-40B4-BE49-F238E27FC236}">
                <a16:creationId xmlns:a16="http://schemas.microsoft.com/office/drawing/2014/main" id="{346232C8-46CA-E70E-74CE-C44DADF4C0DF}"/>
              </a:ext>
            </a:extLst>
          </p:cNvPr>
          <p:cNvSpPr>
            <a:spLocks noGrp="1"/>
          </p:cNvSpPr>
          <p:nvPr>
            <p:ph idx="1"/>
          </p:nvPr>
        </p:nvSpPr>
        <p:spPr>
          <a:xfrm>
            <a:off x="274444" y="1582443"/>
            <a:ext cx="8088370" cy="4566527"/>
          </a:xfrm>
        </p:spPr>
        <p:txBody>
          <a:bodyPr>
            <a:normAutofit/>
          </a:bodyPr>
          <a:lstStyle/>
          <a:p>
            <a:r>
              <a:rPr lang="en-US" sz="1600" dirty="0"/>
              <a:t>Loan policy- While our policy is comprehensive, at 202 pages plus exhibits, it is challenging for lenders to fully engage with.</a:t>
            </a:r>
          </a:p>
          <a:p>
            <a:r>
              <a:rPr lang="en-US" sz="1600" dirty="0"/>
              <a:t>Decentralized forms &amp; applications require users to know where to locate them and to re-key data often.</a:t>
            </a:r>
          </a:p>
          <a:p>
            <a:pPr marL="0" indent="0">
              <a:buNone/>
            </a:pPr>
            <a:endParaRPr lang="en-US" sz="2000" b="1" u="sng" dirty="0"/>
          </a:p>
          <a:p>
            <a:pPr marL="0" indent="0">
              <a:buNone/>
            </a:pPr>
            <a:r>
              <a:rPr lang="en-US" sz="2000" b="1" u="sng" dirty="0"/>
              <a:t>Forms &amp; Applications</a:t>
            </a:r>
          </a:p>
          <a:p>
            <a:pPr>
              <a:buFontTx/>
              <a:buChar char="-"/>
            </a:pPr>
            <a:r>
              <a:rPr lang="en-US" sz="1500" dirty="0"/>
              <a:t>Application- PDF				- AFR Flood Cert- manual</a:t>
            </a:r>
          </a:p>
          <a:p>
            <a:pPr>
              <a:buFontTx/>
              <a:buChar char="-"/>
            </a:pPr>
            <a:r>
              <a:rPr lang="en-US" sz="1500" dirty="0"/>
              <a:t>F/S collection- email, folders, BME		- Policy waivers- word to PDF</a:t>
            </a:r>
          </a:p>
          <a:p>
            <a:pPr>
              <a:buFontTx/>
              <a:buChar char="-"/>
            </a:pPr>
            <a:r>
              <a:rPr lang="en-US" sz="1500" dirty="0"/>
              <a:t>CAR- Excel to PDF			- Booking worksheet- word to PDF</a:t>
            </a:r>
          </a:p>
          <a:p>
            <a:pPr>
              <a:buFontTx/>
              <a:buChar char="-"/>
            </a:pPr>
            <a:r>
              <a:rPr lang="en-US" sz="1500" dirty="0"/>
              <a:t>Approval- Baker Hill, Excel, Word, PDF	- Loan terms- Compliance One</a:t>
            </a:r>
          </a:p>
          <a:p>
            <a:pPr>
              <a:buFontTx/>
              <a:buChar char="-"/>
            </a:pPr>
            <a:r>
              <a:rPr lang="en-US" sz="1500" dirty="0"/>
              <a:t>Debt-Deposit Recap- Excel, Word, PDF	- Doc Prep- manual</a:t>
            </a:r>
          </a:p>
          <a:p>
            <a:pPr>
              <a:buFontTx/>
              <a:buChar char="-"/>
            </a:pPr>
            <a:r>
              <a:rPr lang="en-US" sz="1500" dirty="0"/>
              <a:t>CBR- Manually generated			- Booking- manual</a:t>
            </a:r>
          </a:p>
          <a:p>
            <a:pPr>
              <a:buFontTx/>
              <a:buChar char="-"/>
            </a:pPr>
            <a:r>
              <a:rPr lang="en-US" sz="1500" dirty="0"/>
              <a:t>OFAC- Manually generated</a:t>
            </a:r>
          </a:p>
        </p:txBody>
      </p:sp>
      <p:sp>
        <p:nvSpPr>
          <p:cNvPr id="4" name="Slide Number Placeholder 3">
            <a:extLst>
              <a:ext uri="{FF2B5EF4-FFF2-40B4-BE49-F238E27FC236}">
                <a16:creationId xmlns:a16="http://schemas.microsoft.com/office/drawing/2014/main" id="{9FF8F53D-E497-BC9C-BA3C-AA4410C5AA5D}"/>
              </a:ext>
            </a:extLst>
          </p:cNvPr>
          <p:cNvSpPr>
            <a:spLocks noGrp="1"/>
          </p:cNvSpPr>
          <p:nvPr>
            <p:ph type="sldNum" sz="quarter" idx="12"/>
          </p:nvPr>
        </p:nvSpPr>
        <p:spPr/>
        <p:txBody>
          <a:bodyPr>
            <a:normAutofit/>
          </a:bodyPr>
          <a:lstStyle/>
          <a:p>
            <a:pPr>
              <a:spcAft>
                <a:spcPts val="600"/>
              </a:spcAft>
            </a:pPr>
            <a:fld id="{0F384417-4F07-DB4A-8A6C-DBD6931F062A}" type="slidenum">
              <a:rPr lang="en-US">
                <a:solidFill>
                  <a:srgbClr val="595959"/>
                </a:solidFill>
              </a:rPr>
              <a:pPr>
                <a:spcAft>
                  <a:spcPts val="600"/>
                </a:spcAft>
              </a:pPr>
              <a:t>3</a:t>
            </a:fld>
            <a:endParaRPr lang="en-US">
              <a:solidFill>
                <a:srgbClr val="595959"/>
              </a:solidFill>
            </a:endParaRPr>
          </a:p>
        </p:txBody>
      </p:sp>
      <p:sp>
        <p:nvSpPr>
          <p:cNvPr id="3" name="Rectangle 2">
            <a:extLst>
              <a:ext uri="{FF2B5EF4-FFF2-40B4-BE49-F238E27FC236}">
                <a16:creationId xmlns:a16="http://schemas.microsoft.com/office/drawing/2014/main" id="{9E5DF615-3152-04B5-7F21-92F03B28D44A}"/>
              </a:ext>
            </a:extLst>
          </p:cNvPr>
          <p:cNvSpPr/>
          <p:nvPr/>
        </p:nvSpPr>
        <p:spPr>
          <a:xfrm>
            <a:off x="8804276" y="1409725"/>
            <a:ext cx="3113280" cy="419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RM Customer Insights App">
            <a:extLst>
              <a:ext uri="{FF2B5EF4-FFF2-40B4-BE49-F238E27FC236}">
                <a16:creationId xmlns:a16="http://schemas.microsoft.com/office/drawing/2014/main" id="{F712F6CC-198A-5B03-ABEC-39AD1A7C2D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2476" y="1976583"/>
            <a:ext cx="2476880" cy="2904833"/>
          </a:xfrm>
          <a:prstGeom prst="rect">
            <a:avLst/>
          </a:prstGeom>
          <a:effectLst/>
        </p:spPr>
      </p:pic>
    </p:spTree>
    <p:extLst>
      <p:ext uri="{BB962C8B-B14F-4D97-AF65-F5344CB8AC3E}">
        <p14:creationId xmlns:p14="http://schemas.microsoft.com/office/powerpoint/2010/main" val="2169260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53B927-53FC-23AC-D2D5-287291733E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9EE236-8839-79D0-702D-9253D4E7C90B}"/>
              </a:ext>
            </a:extLst>
          </p:cNvPr>
          <p:cNvSpPr>
            <a:spLocks noGrp="1"/>
          </p:cNvSpPr>
          <p:nvPr>
            <p:ph type="title"/>
          </p:nvPr>
        </p:nvSpPr>
        <p:spPr/>
        <p:txBody>
          <a:bodyPr>
            <a:normAutofit/>
          </a:bodyPr>
          <a:lstStyle/>
          <a:p>
            <a:r>
              <a:rPr lang="en-US" sz="4400" dirty="0"/>
              <a:t>Reporting Efficiency</a:t>
            </a:r>
          </a:p>
        </p:txBody>
      </p:sp>
      <p:sp>
        <p:nvSpPr>
          <p:cNvPr id="12" name="Content Placeholder 2">
            <a:extLst>
              <a:ext uri="{FF2B5EF4-FFF2-40B4-BE49-F238E27FC236}">
                <a16:creationId xmlns:a16="http://schemas.microsoft.com/office/drawing/2014/main" id="{D435122F-FDBD-921F-A0D5-72A5B5A933C3}"/>
              </a:ext>
            </a:extLst>
          </p:cNvPr>
          <p:cNvSpPr>
            <a:spLocks noGrp="1"/>
          </p:cNvSpPr>
          <p:nvPr>
            <p:ph idx="1"/>
          </p:nvPr>
        </p:nvSpPr>
        <p:spPr>
          <a:xfrm>
            <a:off x="350158" y="1591774"/>
            <a:ext cx="7605532" cy="4566527"/>
          </a:xfrm>
        </p:spPr>
        <p:txBody>
          <a:bodyPr>
            <a:normAutofit/>
          </a:bodyPr>
          <a:lstStyle/>
          <a:p>
            <a:pPr marL="0" indent="0">
              <a:buNone/>
            </a:pPr>
            <a:r>
              <a:rPr lang="en-US" sz="1800" b="1" u="sng" dirty="0"/>
              <a:t>Reports</a:t>
            </a:r>
          </a:p>
          <a:p>
            <a:r>
              <a:rPr lang="en-US" sz="1600" dirty="0"/>
              <a:t>Lender Pipeline, Call Tracking</a:t>
            </a:r>
          </a:p>
          <a:p>
            <a:r>
              <a:rPr lang="en-US" sz="1600" dirty="0"/>
              <a:t>Credit Administration Pipeline, FPY tracking</a:t>
            </a:r>
          </a:p>
          <a:p>
            <a:r>
              <a:rPr lang="en-US" sz="1600" dirty="0"/>
              <a:t>Commercial R/E, Commercial Non-R/E, Consumer Non-R/E Pipelines</a:t>
            </a:r>
          </a:p>
          <a:p>
            <a:endParaRPr lang="en-US" sz="1800" dirty="0"/>
          </a:p>
          <a:p>
            <a:pPr marL="0" indent="0">
              <a:buNone/>
            </a:pPr>
            <a:r>
              <a:rPr lang="en-US" sz="1800" b="1" u="sng" dirty="0"/>
              <a:t>Challenge</a:t>
            </a:r>
          </a:p>
          <a:p>
            <a:r>
              <a:rPr lang="en-US" sz="1600" dirty="0"/>
              <a:t>Reporting is manual, tracked via spreadsheets</a:t>
            </a:r>
          </a:p>
          <a:p>
            <a:r>
              <a:rPr lang="en-US" sz="1600" dirty="0"/>
              <a:t>Usually outdated or a point in time </a:t>
            </a:r>
          </a:p>
          <a:p>
            <a:r>
              <a:rPr lang="en-US" sz="1600" dirty="0"/>
              <a:t>Requires continuous staff &amp; management effort</a:t>
            </a:r>
          </a:p>
          <a:p>
            <a:r>
              <a:rPr lang="en-US" sz="1600" dirty="0"/>
              <a:t>CRM to track prospect calls</a:t>
            </a:r>
          </a:p>
          <a:p>
            <a:r>
              <a:rPr lang="en-US" sz="1600" dirty="0"/>
              <a:t>Clarity on SLAs</a:t>
            </a:r>
          </a:p>
          <a:p>
            <a:pPr marL="0" indent="0">
              <a:buNone/>
            </a:pPr>
            <a:endParaRPr lang="en-US" sz="2000" dirty="0"/>
          </a:p>
        </p:txBody>
      </p:sp>
      <p:sp>
        <p:nvSpPr>
          <p:cNvPr id="4" name="Slide Number Placeholder 3">
            <a:extLst>
              <a:ext uri="{FF2B5EF4-FFF2-40B4-BE49-F238E27FC236}">
                <a16:creationId xmlns:a16="http://schemas.microsoft.com/office/drawing/2014/main" id="{F9088DCF-AFE6-0A86-FB4E-4547D35B66A2}"/>
              </a:ext>
            </a:extLst>
          </p:cNvPr>
          <p:cNvSpPr>
            <a:spLocks noGrp="1"/>
          </p:cNvSpPr>
          <p:nvPr>
            <p:ph type="sldNum" sz="quarter" idx="12"/>
          </p:nvPr>
        </p:nvSpPr>
        <p:spPr/>
        <p:txBody>
          <a:bodyPr>
            <a:normAutofit/>
          </a:bodyPr>
          <a:lstStyle/>
          <a:p>
            <a:pPr>
              <a:spcAft>
                <a:spcPts val="600"/>
              </a:spcAft>
            </a:pPr>
            <a:fld id="{0F384417-4F07-DB4A-8A6C-DBD6931F062A}" type="slidenum">
              <a:rPr lang="en-US">
                <a:solidFill>
                  <a:srgbClr val="595959"/>
                </a:solidFill>
              </a:rPr>
              <a:pPr>
                <a:spcAft>
                  <a:spcPts val="600"/>
                </a:spcAft>
              </a:pPr>
              <a:t>4</a:t>
            </a:fld>
            <a:endParaRPr lang="en-US">
              <a:solidFill>
                <a:srgbClr val="595959"/>
              </a:solidFill>
            </a:endParaRPr>
          </a:p>
        </p:txBody>
      </p:sp>
      <p:sp>
        <p:nvSpPr>
          <p:cNvPr id="3" name="Rectangle 2">
            <a:extLst>
              <a:ext uri="{FF2B5EF4-FFF2-40B4-BE49-F238E27FC236}">
                <a16:creationId xmlns:a16="http://schemas.microsoft.com/office/drawing/2014/main" id="{49978468-353E-1C8F-C9F7-E330E49EE854}"/>
              </a:ext>
            </a:extLst>
          </p:cNvPr>
          <p:cNvSpPr/>
          <p:nvPr/>
        </p:nvSpPr>
        <p:spPr>
          <a:xfrm>
            <a:off x="8804276" y="1409725"/>
            <a:ext cx="3113280" cy="419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RM Customer Insights App">
            <a:extLst>
              <a:ext uri="{FF2B5EF4-FFF2-40B4-BE49-F238E27FC236}">
                <a16:creationId xmlns:a16="http://schemas.microsoft.com/office/drawing/2014/main" id="{8079AF3E-34DB-45DA-BBA0-6C01861A0F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2476" y="1976583"/>
            <a:ext cx="2476880" cy="2904833"/>
          </a:xfrm>
          <a:prstGeom prst="rect">
            <a:avLst/>
          </a:prstGeom>
          <a:effectLst/>
        </p:spPr>
      </p:pic>
    </p:spTree>
    <p:extLst>
      <p:ext uri="{BB962C8B-B14F-4D97-AF65-F5344CB8AC3E}">
        <p14:creationId xmlns:p14="http://schemas.microsoft.com/office/powerpoint/2010/main" val="2509242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DB20A-B4D5-4259-45B2-4C14EF0ECB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75AF8A-55B3-194E-2E35-DB88FC289042}"/>
              </a:ext>
            </a:extLst>
          </p:cNvPr>
          <p:cNvSpPr>
            <a:spLocks noGrp="1"/>
          </p:cNvSpPr>
          <p:nvPr>
            <p:ph type="title"/>
          </p:nvPr>
        </p:nvSpPr>
        <p:spPr/>
        <p:txBody>
          <a:bodyPr>
            <a:normAutofit/>
          </a:bodyPr>
          <a:lstStyle/>
          <a:p>
            <a:r>
              <a:rPr lang="en-US" sz="4400" dirty="0"/>
              <a:t>Financial Tracking</a:t>
            </a:r>
          </a:p>
        </p:txBody>
      </p:sp>
      <p:sp>
        <p:nvSpPr>
          <p:cNvPr id="12" name="Content Placeholder 2">
            <a:extLst>
              <a:ext uri="{FF2B5EF4-FFF2-40B4-BE49-F238E27FC236}">
                <a16:creationId xmlns:a16="http://schemas.microsoft.com/office/drawing/2014/main" id="{FD44A63E-B7F9-97E4-EDC5-5C3F5850E951}"/>
              </a:ext>
            </a:extLst>
          </p:cNvPr>
          <p:cNvSpPr>
            <a:spLocks noGrp="1"/>
          </p:cNvSpPr>
          <p:nvPr>
            <p:ph idx="1"/>
          </p:nvPr>
        </p:nvSpPr>
        <p:spPr>
          <a:xfrm>
            <a:off x="425857" y="1629096"/>
            <a:ext cx="7390928" cy="4566527"/>
          </a:xfrm>
        </p:spPr>
        <p:txBody>
          <a:bodyPr>
            <a:normAutofit/>
          </a:bodyPr>
          <a:lstStyle/>
          <a:p>
            <a:pPr marL="0" indent="0">
              <a:buNone/>
            </a:pPr>
            <a:r>
              <a:rPr lang="en-US" sz="1800" b="1" u="sng" dirty="0"/>
              <a:t>Challenge</a:t>
            </a:r>
          </a:p>
          <a:p>
            <a:r>
              <a:rPr lang="en-US" sz="1600" dirty="0"/>
              <a:t>Email/scan </a:t>
            </a:r>
            <a:r>
              <a:rPr lang="en-US" sz="1600" dirty="0">
                <a:sym typeface="Wingdings" panose="05000000000000000000" pitchFamily="2" charset="2"/>
              </a:rPr>
              <a:t> Personal share drive  CAR Folder  Credit Folder</a:t>
            </a:r>
          </a:p>
          <a:p>
            <a:pPr marL="0" indent="0">
              <a:buNone/>
            </a:pPr>
            <a:r>
              <a:rPr lang="en-US" sz="1600" dirty="0">
                <a:sym typeface="Wingdings" panose="05000000000000000000" pitchFamily="2" charset="2"/>
              </a:rPr>
              <a:t>    Goldstar Ticket  BME</a:t>
            </a:r>
            <a:endParaRPr lang="en-US" sz="1600" dirty="0"/>
          </a:p>
          <a:p>
            <a:r>
              <a:rPr lang="en-US" sz="1600" dirty="0"/>
              <a:t>1,500 new/renewed loans x 7 financial docs = 10,500</a:t>
            </a:r>
          </a:p>
          <a:p>
            <a:r>
              <a:rPr lang="en-US" sz="1600" dirty="0"/>
              <a:t>F/S journey has 6 TRB homes </a:t>
            </a:r>
            <a:r>
              <a:rPr lang="en-US" sz="1600" dirty="0">
                <a:sym typeface="Wingdings" panose="05000000000000000000" pitchFamily="2" charset="2"/>
              </a:rPr>
              <a:t> 63,000 docs traded internally</a:t>
            </a:r>
          </a:p>
          <a:p>
            <a:pPr marL="0" indent="0">
              <a:buNone/>
            </a:pPr>
            <a:endParaRPr lang="en-US" sz="1800" dirty="0"/>
          </a:p>
          <a:p>
            <a:pPr marL="0" indent="0">
              <a:buNone/>
            </a:pPr>
            <a:r>
              <a:rPr lang="en-US" sz="1800" b="1" u="sng" dirty="0"/>
              <a:t>Solution</a:t>
            </a:r>
          </a:p>
          <a:p>
            <a:r>
              <a:rPr lang="en-US" sz="1600" dirty="0"/>
              <a:t>One single repository for financial statements &amp; tracking</a:t>
            </a:r>
          </a:p>
          <a:p>
            <a:r>
              <a:rPr lang="en-US" sz="1600" dirty="0"/>
              <a:t>Eliminate trading financial documents between departments</a:t>
            </a:r>
          </a:p>
          <a:p>
            <a:r>
              <a:rPr lang="en-US" sz="1600" dirty="0"/>
              <a:t>Eliminate F/S exceptions for documents we already have on file</a:t>
            </a:r>
          </a:p>
          <a:p>
            <a:endParaRPr lang="en-US" sz="1800" dirty="0"/>
          </a:p>
          <a:p>
            <a:pPr marL="0" indent="0">
              <a:buNone/>
            </a:pPr>
            <a:endParaRPr lang="en-US" sz="2000" dirty="0"/>
          </a:p>
        </p:txBody>
      </p:sp>
      <p:sp>
        <p:nvSpPr>
          <p:cNvPr id="4" name="Slide Number Placeholder 3">
            <a:extLst>
              <a:ext uri="{FF2B5EF4-FFF2-40B4-BE49-F238E27FC236}">
                <a16:creationId xmlns:a16="http://schemas.microsoft.com/office/drawing/2014/main" id="{6E91EC81-074F-0DE2-ADE3-644614B18FCE}"/>
              </a:ext>
            </a:extLst>
          </p:cNvPr>
          <p:cNvSpPr>
            <a:spLocks noGrp="1"/>
          </p:cNvSpPr>
          <p:nvPr>
            <p:ph type="sldNum" sz="quarter" idx="12"/>
          </p:nvPr>
        </p:nvSpPr>
        <p:spPr/>
        <p:txBody>
          <a:bodyPr>
            <a:normAutofit/>
          </a:bodyPr>
          <a:lstStyle/>
          <a:p>
            <a:pPr>
              <a:spcAft>
                <a:spcPts val="600"/>
              </a:spcAft>
            </a:pPr>
            <a:fld id="{0F384417-4F07-DB4A-8A6C-DBD6931F062A}" type="slidenum">
              <a:rPr lang="en-US">
                <a:solidFill>
                  <a:srgbClr val="595959"/>
                </a:solidFill>
              </a:rPr>
              <a:pPr>
                <a:spcAft>
                  <a:spcPts val="600"/>
                </a:spcAft>
              </a:pPr>
              <a:t>5</a:t>
            </a:fld>
            <a:endParaRPr lang="en-US">
              <a:solidFill>
                <a:srgbClr val="595959"/>
              </a:solidFill>
            </a:endParaRPr>
          </a:p>
        </p:txBody>
      </p:sp>
      <p:sp>
        <p:nvSpPr>
          <p:cNvPr id="3" name="Rectangle 2">
            <a:extLst>
              <a:ext uri="{FF2B5EF4-FFF2-40B4-BE49-F238E27FC236}">
                <a16:creationId xmlns:a16="http://schemas.microsoft.com/office/drawing/2014/main" id="{906D0EAA-C324-CDB3-7874-68DB9F63AC78}"/>
              </a:ext>
            </a:extLst>
          </p:cNvPr>
          <p:cNvSpPr/>
          <p:nvPr/>
        </p:nvSpPr>
        <p:spPr>
          <a:xfrm>
            <a:off x="8804276" y="1409725"/>
            <a:ext cx="3113280" cy="419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RM Customer Insights App">
            <a:extLst>
              <a:ext uri="{FF2B5EF4-FFF2-40B4-BE49-F238E27FC236}">
                <a16:creationId xmlns:a16="http://schemas.microsoft.com/office/drawing/2014/main" id="{560B9A30-65D3-72A4-4991-D0D2C4ECFC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2476" y="1976583"/>
            <a:ext cx="2476880" cy="2904833"/>
          </a:xfrm>
          <a:prstGeom prst="rect">
            <a:avLst/>
          </a:prstGeom>
          <a:effectLst/>
        </p:spPr>
      </p:pic>
    </p:spTree>
    <p:extLst>
      <p:ext uri="{BB962C8B-B14F-4D97-AF65-F5344CB8AC3E}">
        <p14:creationId xmlns:p14="http://schemas.microsoft.com/office/powerpoint/2010/main" val="1272820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97B74-DBED-CB67-E35C-97E444FA22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F32347-6F34-E3D0-CD4F-41599CECF172}"/>
              </a:ext>
            </a:extLst>
          </p:cNvPr>
          <p:cNvSpPr>
            <a:spLocks noGrp="1"/>
          </p:cNvSpPr>
          <p:nvPr>
            <p:ph type="title"/>
          </p:nvPr>
        </p:nvSpPr>
        <p:spPr/>
        <p:txBody>
          <a:bodyPr>
            <a:normAutofit/>
          </a:bodyPr>
          <a:lstStyle/>
          <a:p>
            <a:r>
              <a:rPr lang="en-US" sz="4400" dirty="0"/>
              <a:t>Why Abrigo?</a:t>
            </a:r>
          </a:p>
        </p:txBody>
      </p:sp>
      <p:sp>
        <p:nvSpPr>
          <p:cNvPr id="12" name="Content Placeholder 2">
            <a:extLst>
              <a:ext uri="{FF2B5EF4-FFF2-40B4-BE49-F238E27FC236}">
                <a16:creationId xmlns:a16="http://schemas.microsoft.com/office/drawing/2014/main" id="{08E1C856-85EC-5207-F569-14E5C917A2B9}"/>
              </a:ext>
            </a:extLst>
          </p:cNvPr>
          <p:cNvSpPr>
            <a:spLocks noGrp="1"/>
          </p:cNvSpPr>
          <p:nvPr>
            <p:ph idx="1"/>
          </p:nvPr>
        </p:nvSpPr>
        <p:spPr>
          <a:xfrm>
            <a:off x="166868" y="1610435"/>
            <a:ext cx="6644479" cy="4566527"/>
          </a:xfrm>
        </p:spPr>
        <p:txBody>
          <a:bodyPr>
            <a:normAutofit/>
          </a:bodyPr>
          <a:lstStyle/>
          <a:p>
            <a:endParaRPr lang="en-US" sz="1800" dirty="0"/>
          </a:p>
          <a:p>
            <a:pPr marL="0" indent="0">
              <a:buNone/>
            </a:pPr>
            <a:endParaRPr lang="en-US" sz="2000" dirty="0"/>
          </a:p>
        </p:txBody>
      </p:sp>
      <p:sp>
        <p:nvSpPr>
          <p:cNvPr id="4" name="Slide Number Placeholder 3">
            <a:extLst>
              <a:ext uri="{FF2B5EF4-FFF2-40B4-BE49-F238E27FC236}">
                <a16:creationId xmlns:a16="http://schemas.microsoft.com/office/drawing/2014/main" id="{10029FF0-3A16-E9AB-DBA6-218FFCD48A99}"/>
              </a:ext>
            </a:extLst>
          </p:cNvPr>
          <p:cNvSpPr>
            <a:spLocks noGrp="1"/>
          </p:cNvSpPr>
          <p:nvPr>
            <p:ph type="sldNum" sz="quarter" idx="12"/>
          </p:nvPr>
        </p:nvSpPr>
        <p:spPr/>
        <p:txBody>
          <a:bodyPr>
            <a:normAutofit/>
          </a:bodyPr>
          <a:lstStyle/>
          <a:p>
            <a:pPr>
              <a:spcAft>
                <a:spcPts val="600"/>
              </a:spcAft>
            </a:pPr>
            <a:fld id="{0F384417-4F07-DB4A-8A6C-DBD6931F062A}" type="slidenum">
              <a:rPr lang="en-US">
                <a:solidFill>
                  <a:srgbClr val="595959"/>
                </a:solidFill>
              </a:rPr>
              <a:pPr>
                <a:spcAft>
                  <a:spcPts val="600"/>
                </a:spcAft>
              </a:pPr>
              <a:t>6</a:t>
            </a:fld>
            <a:endParaRPr lang="en-US">
              <a:solidFill>
                <a:srgbClr val="595959"/>
              </a:solidFill>
            </a:endParaRPr>
          </a:p>
        </p:txBody>
      </p:sp>
      <p:sp>
        <p:nvSpPr>
          <p:cNvPr id="3" name="Rectangle 2">
            <a:extLst>
              <a:ext uri="{FF2B5EF4-FFF2-40B4-BE49-F238E27FC236}">
                <a16:creationId xmlns:a16="http://schemas.microsoft.com/office/drawing/2014/main" id="{ECFC3A03-5050-FAA3-D413-A6FEB7601C6B}"/>
              </a:ext>
            </a:extLst>
          </p:cNvPr>
          <p:cNvSpPr/>
          <p:nvPr/>
        </p:nvSpPr>
        <p:spPr>
          <a:xfrm>
            <a:off x="8804276" y="1409725"/>
            <a:ext cx="3113280" cy="419725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Graphic 7" descr="CRM Customer Insights App">
            <a:extLst>
              <a:ext uri="{FF2B5EF4-FFF2-40B4-BE49-F238E27FC236}">
                <a16:creationId xmlns:a16="http://schemas.microsoft.com/office/drawing/2014/main" id="{8CCDBA31-3601-B2D7-57EE-D4C49972C2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22476" y="1976583"/>
            <a:ext cx="2476880" cy="2904833"/>
          </a:xfrm>
          <a:prstGeom prst="rect">
            <a:avLst/>
          </a:prstGeom>
          <a:effectLst/>
        </p:spPr>
      </p:pic>
      <p:sp>
        <p:nvSpPr>
          <p:cNvPr id="6" name="TextBox 5">
            <a:extLst>
              <a:ext uri="{FF2B5EF4-FFF2-40B4-BE49-F238E27FC236}">
                <a16:creationId xmlns:a16="http://schemas.microsoft.com/office/drawing/2014/main" id="{D7E6EEF0-932F-6534-2687-380978BD2CA8}"/>
              </a:ext>
            </a:extLst>
          </p:cNvPr>
          <p:cNvSpPr txBox="1"/>
          <p:nvPr/>
        </p:nvSpPr>
        <p:spPr>
          <a:xfrm>
            <a:off x="397181" y="1681800"/>
            <a:ext cx="6573266" cy="3295133"/>
          </a:xfrm>
          <a:prstGeom prst="rect">
            <a:avLst/>
          </a:prstGeom>
          <a:noFill/>
        </p:spPr>
        <p:txBody>
          <a:bodyPr wrap="square">
            <a:spAutoFit/>
          </a:bodyPr>
          <a:lstStyle/>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Centralize the loan process configured to TRB’s loan policy</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Automate financial requirements, loan structure &amp; pricing</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Route approvals to the appropriate channels</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Automate Reporting</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Centralize financial statement and tracking efforts</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Gain efficiency via integrated third-party vendors </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Single workflow will eliminate the re-keying of data</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Automate doc prep &amp; loan booking</a:t>
            </a:r>
          </a:p>
          <a:p>
            <a:pPr marL="342900" indent="-342900" algn="just">
              <a:lnSpc>
                <a:spcPts val="2781"/>
              </a:lnSpc>
              <a:buFont typeface="Arial" panose="020B0604020202020204" pitchFamily="34" charset="0"/>
              <a:buChar char="•"/>
            </a:pPr>
            <a:r>
              <a:rPr lang="en-US" sz="1800" dirty="0">
                <a:ea typeface="Verdana" panose="020B0604030504040204" pitchFamily="34" charset="0"/>
                <a:cs typeface="Open Sans"/>
                <a:sym typeface="Open Sans"/>
              </a:rPr>
              <a:t>Position TRB for the future </a:t>
            </a:r>
          </a:p>
        </p:txBody>
      </p:sp>
      <p:pic>
        <p:nvPicPr>
          <p:cNvPr id="9" name="Picture 8">
            <a:extLst>
              <a:ext uri="{FF2B5EF4-FFF2-40B4-BE49-F238E27FC236}">
                <a16:creationId xmlns:a16="http://schemas.microsoft.com/office/drawing/2014/main" id="{BE3BD938-9567-ECD0-4AF3-ED1CE3571C89}"/>
              </a:ext>
            </a:extLst>
          </p:cNvPr>
          <p:cNvPicPr>
            <a:picLocks noChangeAspect="1"/>
          </p:cNvPicPr>
          <p:nvPr/>
        </p:nvPicPr>
        <p:blipFill>
          <a:blip r:embed="rId5"/>
          <a:stretch>
            <a:fillRect/>
          </a:stretch>
        </p:blipFill>
        <p:spPr>
          <a:xfrm>
            <a:off x="6570280" y="1499501"/>
            <a:ext cx="1333686" cy="704588"/>
          </a:xfrm>
          <a:prstGeom prst="rect">
            <a:avLst/>
          </a:prstGeom>
        </p:spPr>
      </p:pic>
      <p:pic>
        <p:nvPicPr>
          <p:cNvPr id="10" name="Picture 9">
            <a:extLst>
              <a:ext uri="{FF2B5EF4-FFF2-40B4-BE49-F238E27FC236}">
                <a16:creationId xmlns:a16="http://schemas.microsoft.com/office/drawing/2014/main" id="{22FE105A-C432-A3CA-4FE8-92944FBB9338}"/>
              </a:ext>
            </a:extLst>
          </p:cNvPr>
          <p:cNvPicPr>
            <a:picLocks noChangeAspect="1"/>
          </p:cNvPicPr>
          <p:nvPr/>
        </p:nvPicPr>
        <p:blipFill>
          <a:blip r:embed="rId6"/>
          <a:stretch>
            <a:fillRect/>
          </a:stretch>
        </p:blipFill>
        <p:spPr>
          <a:xfrm>
            <a:off x="6516865" y="4241699"/>
            <a:ext cx="1333686" cy="676369"/>
          </a:xfrm>
          <a:prstGeom prst="rect">
            <a:avLst/>
          </a:prstGeom>
        </p:spPr>
      </p:pic>
      <p:pic>
        <p:nvPicPr>
          <p:cNvPr id="11" name="Picture 10">
            <a:extLst>
              <a:ext uri="{FF2B5EF4-FFF2-40B4-BE49-F238E27FC236}">
                <a16:creationId xmlns:a16="http://schemas.microsoft.com/office/drawing/2014/main" id="{AFFE224E-DB7A-7788-1C22-35FFCCFB0E29}"/>
              </a:ext>
            </a:extLst>
          </p:cNvPr>
          <p:cNvPicPr>
            <a:picLocks noChangeAspect="1"/>
          </p:cNvPicPr>
          <p:nvPr/>
        </p:nvPicPr>
        <p:blipFill>
          <a:blip r:embed="rId7"/>
          <a:stretch>
            <a:fillRect/>
          </a:stretch>
        </p:blipFill>
        <p:spPr>
          <a:xfrm>
            <a:off x="6432569" y="5572294"/>
            <a:ext cx="1712155" cy="584147"/>
          </a:xfrm>
          <a:prstGeom prst="rect">
            <a:avLst/>
          </a:prstGeom>
        </p:spPr>
      </p:pic>
      <p:pic>
        <p:nvPicPr>
          <p:cNvPr id="13" name="Picture 12">
            <a:extLst>
              <a:ext uri="{FF2B5EF4-FFF2-40B4-BE49-F238E27FC236}">
                <a16:creationId xmlns:a16="http://schemas.microsoft.com/office/drawing/2014/main" id="{6F675395-0954-DC58-2EF9-19AE79DE6502}"/>
              </a:ext>
            </a:extLst>
          </p:cNvPr>
          <p:cNvPicPr>
            <a:picLocks noChangeAspect="1"/>
          </p:cNvPicPr>
          <p:nvPr/>
        </p:nvPicPr>
        <p:blipFill>
          <a:blip r:embed="rId8"/>
          <a:stretch>
            <a:fillRect/>
          </a:stretch>
        </p:blipFill>
        <p:spPr>
          <a:xfrm>
            <a:off x="6504663" y="5023601"/>
            <a:ext cx="1567968" cy="335993"/>
          </a:xfrm>
          <a:prstGeom prst="rect">
            <a:avLst/>
          </a:prstGeom>
        </p:spPr>
      </p:pic>
      <p:pic>
        <p:nvPicPr>
          <p:cNvPr id="14" name="Picture 13">
            <a:extLst>
              <a:ext uri="{FF2B5EF4-FFF2-40B4-BE49-F238E27FC236}">
                <a16:creationId xmlns:a16="http://schemas.microsoft.com/office/drawing/2014/main" id="{59DCBADA-729D-E269-D083-15E76BFBF628}"/>
              </a:ext>
            </a:extLst>
          </p:cNvPr>
          <p:cNvPicPr>
            <a:picLocks noChangeAspect="1"/>
          </p:cNvPicPr>
          <p:nvPr/>
        </p:nvPicPr>
        <p:blipFill>
          <a:blip r:embed="rId9"/>
          <a:stretch>
            <a:fillRect/>
          </a:stretch>
        </p:blipFill>
        <p:spPr>
          <a:xfrm>
            <a:off x="6371115" y="3001978"/>
            <a:ext cx="1732014" cy="476931"/>
          </a:xfrm>
          <a:prstGeom prst="rect">
            <a:avLst/>
          </a:prstGeom>
        </p:spPr>
      </p:pic>
      <p:pic>
        <p:nvPicPr>
          <p:cNvPr id="15" name="Picture 14">
            <a:extLst>
              <a:ext uri="{FF2B5EF4-FFF2-40B4-BE49-F238E27FC236}">
                <a16:creationId xmlns:a16="http://schemas.microsoft.com/office/drawing/2014/main" id="{71AEA9DE-6624-428A-1C0D-DE9D2B524362}"/>
              </a:ext>
            </a:extLst>
          </p:cNvPr>
          <p:cNvPicPr>
            <a:picLocks noChangeAspect="1"/>
          </p:cNvPicPr>
          <p:nvPr/>
        </p:nvPicPr>
        <p:blipFill>
          <a:blip r:embed="rId10"/>
          <a:stretch>
            <a:fillRect/>
          </a:stretch>
        </p:blipFill>
        <p:spPr>
          <a:xfrm>
            <a:off x="6243731" y="3610925"/>
            <a:ext cx="1986781" cy="525241"/>
          </a:xfrm>
          <a:prstGeom prst="rect">
            <a:avLst/>
          </a:prstGeom>
        </p:spPr>
      </p:pic>
      <p:pic>
        <p:nvPicPr>
          <p:cNvPr id="16" name="Picture 15">
            <a:extLst>
              <a:ext uri="{FF2B5EF4-FFF2-40B4-BE49-F238E27FC236}">
                <a16:creationId xmlns:a16="http://schemas.microsoft.com/office/drawing/2014/main" id="{5F669B60-6617-5D3F-01CE-7CF38A7995FD}"/>
              </a:ext>
            </a:extLst>
          </p:cNvPr>
          <p:cNvPicPr>
            <a:picLocks noChangeAspect="1"/>
          </p:cNvPicPr>
          <p:nvPr/>
        </p:nvPicPr>
        <p:blipFill>
          <a:blip r:embed="rId11"/>
          <a:stretch>
            <a:fillRect/>
          </a:stretch>
        </p:blipFill>
        <p:spPr>
          <a:xfrm>
            <a:off x="6199583" y="2286226"/>
            <a:ext cx="2178128" cy="569805"/>
          </a:xfrm>
          <a:prstGeom prst="rect">
            <a:avLst/>
          </a:prstGeom>
        </p:spPr>
      </p:pic>
    </p:spTree>
    <p:extLst>
      <p:ext uri="{BB962C8B-B14F-4D97-AF65-F5344CB8AC3E}">
        <p14:creationId xmlns:p14="http://schemas.microsoft.com/office/powerpoint/2010/main" val="2459369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BF180A-9836-754F-9931-C4E2ADC38B18}"/>
              </a:ext>
            </a:extLst>
          </p:cNvPr>
          <p:cNvSpPr>
            <a:spLocks noGrp="1"/>
          </p:cNvSpPr>
          <p:nvPr>
            <p:ph type="title"/>
          </p:nvPr>
        </p:nvSpPr>
        <p:spPr>
          <a:xfrm>
            <a:off x="645160" y="2957522"/>
            <a:ext cx="3733800" cy="942955"/>
          </a:xfrm>
        </p:spPr>
        <p:txBody>
          <a:bodyPr vert="horz" lIns="91440" tIns="45720" rIns="91440" bIns="45720" rtlCol="0" anchor="ctr">
            <a:noAutofit/>
          </a:bodyPr>
          <a:lstStyle/>
          <a:p>
            <a:r>
              <a:rPr lang="en-US" sz="6000" b="1" kern="1200" dirty="0">
                <a:solidFill>
                  <a:schemeClr val="tx1"/>
                </a:solidFill>
                <a:ea typeface="Verdana" panose="020B0604030504040204" pitchFamily="34" charset="0"/>
              </a:rPr>
              <a:t>Our Project Team</a:t>
            </a:r>
          </a:p>
        </p:txBody>
      </p:sp>
      <p:graphicFrame>
        <p:nvGraphicFramePr>
          <p:cNvPr id="8" name="Table Placeholder 4">
            <a:extLst>
              <a:ext uri="{FF2B5EF4-FFF2-40B4-BE49-F238E27FC236}">
                <a16:creationId xmlns:a16="http://schemas.microsoft.com/office/drawing/2014/main" id="{8F826A6D-1A3B-0042-B0FA-90AAB8F9AAFA}"/>
              </a:ext>
            </a:extLst>
          </p:cNvPr>
          <p:cNvGraphicFramePr>
            <a:graphicFrameLocks/>
          </p:cNvGraphicFramePr>
          <p:nvPr>
            <p:extLst>
              <p:ext uri="{D42A27DB-BD31-4B8C-83A1-F6EECF244321}">
                <p14:modId xmlns:p14="http://schemas.microsoft.com/office/powerpoint/2010/main" val="1228913654"/>
              </p:ext>
            </p:extLst>
          </p:nvPr>
        </p:nvGraphicFramePr>
        <p:xfrm>
          <a:off x="4831686" y="55504"/>
          <a:ext cx="7053375" cy="6698209"/>
        </p:xfrm>
        <a:graphic>
          <a:graphicData uri="http://schemas.openxmlformats.org/drawingml/2006/table">
            <a:tbl>
              <a:tblPr firstRow="1" bandRow="1">
                <a:tableStyleId>{9DCAF9ED-07DC-4A11-8D7F-57B35C25682E}</a:tableStyleId>
              </a:tblPr>
              <a:tblGrid>
                <a:gridCol w="3375479">
                  <a:extLst>
                    <a:ext uri="{9D8B030D-6E8A-4147-A177-3AD203B41FA5}">
                      <a16:colId xmlns:a16="http://schemas.microsoft.com/office/drawing/2014/main" val="3749877895"/>
                    </a:ext>
                  </a:extLst>
                </a:gridCol>
                <a:gridCol w="3677896">
                  <a:extLst>
                    <a:ext uri="{9D8B030D-6E8A-4147-A177-3AD203B41FA5}">
                      <a16:colId xmlns:a16="http://schemas.microsoft.com/office/drawing/2014/main" val="2170494640"/>
                    </a:ext>
                  </a:extLst>
                </a:gridCol>
              </a:tblGrid>
              <a:tr h="513805">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500" dirty="0">
                          <a:latin typeface="Verdana" panose="020B0604030504040204" pitchFamily="34" charset="0"/>
                          <a:ea typeface="Verdana" panose="020B0604030504040204" pitchFamily="34" charset="0"/>
                        </a:rPr>
                        <a:t>Role</a:t>
                      </a:r>
                      <a:endParaRPr lang="en-US" sz="1500" b="1" i="0" dirty="0">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1500" dirty="0">
                          <a:latin typeface="Verdana" panose="020B0604030504040204" pitchFamily="34" charset="0"/>
                          <a:ea typeface="Verdana" panose="020B0604030504040204" pitchFamily="34" charset="0"/>
                        </a:rPr>
                        <a:t>Contact</a:t>
                      </a:r>
                      <a:endParaRPr lang="en-US" sz="1500" b="1" i="0" dirty="0">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extLst>
                  <a:ext uri="{0D108BD9-81ED-4DB2-BD59-A6C34878D82A}">
                    <a16:rowId xmlns:a16="http://schemas.microsoft.com/office/drawing/2014/main" val="646569479"/>
                  </a:ext>
                </a:extLst>
              </a:tr>
              <a:tr h="454589">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ctr"/>
                      <a:r>
                        <a:rPr lang="en-US" sz="1500" b="1" dirty="0">
                          <a:solidFill>
                            <a:schemeClr val="tx1"/>
                          </a:solidFill>
                          <a:latin typeface="Verdana" panose="020B0604030504040204" pitchFamily="34" charset="0"/>
                          <a:ea typeface="Verdana" panose="020B0604030504040204" pitchFamily="34" charset="0"/>
                        </a:rPr>
                        <a:t>Executive</a:t>
                      </a:r>
                      <a:r>
                        <a:rPr lang="en-US" sz="1500" b="1" baseline="0" dirty="0">
                          <a:solidFill>
                            <a:schemeClr val="tx1"/>
                          </a:solidFill>
                          <a:latin typeface="Verdana" panose="020B0604030504040204" pitchFamily="34" charset="0"/>
                          <a:ea typeface="Verdana" panose="020B0604030504040204" pitchFamily="34" charset="0"/>
                        </a:rPr>
                        <a:t> Sponsors</a:t>
                      </a:r>
                      <a:endParaRPr lang="en-US" sz="1500" b="1"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p>
                      <a:pPr algn="ctr"/>
                      <a:r>
                        <a:rPr lang="en-US" sz="1500" dirty="0">
                          <a:solidFill>
                            <a:schemeClr val="tx1"/>
                          </a:solidFill>
                          <a:latin typeface="Verdana" panose="020B0604030504040204" pitchFamily="34" charset="0"/>
                          <a:ea typeface="Verdana" panose="020B0604030504040204" pitchFamily="34" charset="0"/>
                        </a:rPr>
                        <a:t>Cesar Suarez</a:t>
                      </a:r>
                    </a:p>
                    <a:p>
                      <a:pPr algn="ctr"/>
                      <a:r>
                        <a:rPr lang="en-US" sz="1500" dirty="0">
                          <a:solidFill>
                            <a:schemeClr val="tx1"/>
                          </a:solidFill>
                          <a:latin typeface="Verdana" panose="020B0604030504040204" pitchFamily="34" charset="0"/>
                          <a:ea typeface="Verdana" panose="020B0604030504040204" pitchFamily="34" charset="0"/>
                        </a:rPr>
                        <a:t>Brent Baldree</a:t>
                      </a:r>
                    </a:p>
                    <a:p>
                      <a:pPr algn="ctr"/>
                      <a:r>
                        <a:rPr lang="en-US" sz="1500" dirty="0">
                          <a:solidFill>
                            <a:schemeClr val="tx1"/>
                          </a:solidFill>
                          <a:latin typeface="Verdana" panose="020B0604030504040204" pitchFamily="34" charset="0"/>
                          <a:ea typeface="Verdana" panose="020B0604030504040204" pitchFamily="34" charset="0"/>
                        </a:rPr>
                        <a:t>Michael Lamon</a:t>
                      </a:r>
                    </a:p>
                  </a:txBody>
                  <a:tcPr marL="67072" marR="67072" marT="33536" marB="33536" anchor="ctr"/>
                </a:tc>
                <a:extLst>
                  <a:ext uri="{0D108BD9-81ED-4DB2-BD59-A6C34878D82A}">
                    <a16:rowId xmlns:a16="http://schemas.microsoft.com/office/drawing/2014/main" val="3400971922"/>
                  </a:ext>
                </a:extLst>
              </a:tr>
              <a:tr h="849359">
                <a:tc>
                  <a:txBody>
                    <a:bodyPr/>
                    <a:lstStyle/>
                    <a:p>
                      <a:pPr algn="ctr"/>
                      <a:r>
                        <a:rPr lang="en-US" sz="1500" b="1" dirty="0">
                          <a:solidFill>
                            <a:schemeClr val="tx1"/>
                          </a:solidFill>
                          <a:latin typeface="Verdana" panose="020B0604030504040204" pitchFamily="34" charset="0"/>
                          <a:ea typeface="Verdana" panose="020B0604030504040204" pitchFamily="34" charset="0"/>
                        </a:rPr>
                        <a:t>Project Manager</a:t>
                      </a:r>
                      <a:endParaRPr lang="en-US" sz="1500" b="1"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p>
                      <a:pPr marL="0" marR="0" lvl="0" indent="0" algn="ctr">
                        <a:lnSpc>
                          <a:spcPct val="100000"/>
                        </a:lnSpc>
                        <a:spcBef>
                          <a:spcPts val="0"/>
                        </a:spcBef>
                        <a:spcAft>
                          <a:spcPts val="0"/>
                        </a:spcAft>
                        <a:buNone/>
                      </a:pPr>
                      <a:r>
                        <a:rPr lang="en-US" sz="1500" dirty="0">
                          <a:latin typeface="Verdana" panose="020B0604030504040204" pitchFamily="34" charset="0"/>
                          <a:ea typeface="Verdana" panose="020B0604030504040204" pitchFamily="34" charset="0"/>
                        </a:rPr>
                        <a:t>Gregg Booth</a:t>
                      </a:r>
                    </a:p>
                  </a:txBody>
                  <a:tcPr marL="67072" marR="67072" marT="33536" marB="33536" anchor="ctr"/>
                </a:tc>
                <a:extLst>
                  <a:ext uri="{0D108BD9-81ED-4DB2-BD59-A6C34878D82A}">
                    <a16:rowId xmlns:a16="http://schemas.microsoft.com/office/drawing/2014/main" val="3010373353"/>
                  </a:ext>
                </a:extLst>
              </a:tr>
              <a:tr h="849359">
                <a:tc>
                  <a:txBody>
                    <a:bodyPr/>
                    <a:lstStyle/>
                    <a:p>
                      <a:pPr algn="ctr"/>
                      <a:r>
                        <a:rPr lang="en-US" sz="1500" b="1">
                          <a:solidFill>
                            <a:schemeClr val="tx1"/>
                          </a:solidFill>
                          <a:latin typeface="Verdana" panose="020B0604030504040204" pitchFamily="34" charset="0"/>
                          <a:ea typeface="Verdana" panose="020B0604030504040204" pitchFamily="34" charset="0"/>
                        </a:rPr>
                        <a:t>Sageworks Admin/Champion</a:t>
                      </a:r>
                      <a:endParaRPr lang="en-US" sz="1500" b="1" i="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p>
                      <a:pPr marL="0" marR="0" lvl="0" indent="0" algn="ctr">
                        <a:lnSpc>
                          <a:spcPct val="100000"/>
                        </a:lnSpc>
                        <a:spcBef>
                          <a:spcPts val="0"/>
                        </a:spcBef>
                        <a:spcAft>
                          <a:spcPts val="0"/>
                        </a:spcAft>
                        <a:buNone/>
                      </a:pPr>
                      <a:r>
                        <a:rPr lang="en-US" sz="1500" dirty="0">
                          <a:latin typeface="Verdana" panose="020B0604030504040204" pitchFamily="34" charset="0"/>
                          <a:ea typeface="Verdana" panose="020B0604030504040204" pitchFamily="34" charset="0"/>
                        </a:rPr>
                        <a:t>Chris Villarreal</a:t>
                      </a:r>
                    </a:p>
                  </a:txBody>
                  <a:tcPr marL="67072" marR="67072" marT="33536" marB="33536" anchor="ctr"/>
                </a:tc>
                <a:extLst>
                  <a:ext uri="{0D108BD9-81ED-4DB2-BD59-A6C34878D82A}">
                    <a16:rowId xmlns:a16="http://schemas.microsoft.com/office/drawing/2014/main" val="2353276394"/>
                  </a:ext>
                </a:extLst>
              </a:tr>
              <a:tr h="981934">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ctr"/>
                      <a:r>
                        <a:rPr lang="en-US" sz="1500" b="1" dirty="0">
                          <a:solidFill>
                            <a:schemeClr val="tx1"/>
                          </a:solidFill>
                          <a:latin typeface="Verdana" panose="020B0604030504040204" pitchFamily="34" charset="0"/>
                          <a:ea typeface="Verdana" panose="020B0604030504040204" pitchFamily="34" charset="0"/>
                        </a:rPr>
                        <a:t>Lending SMEs</a:t>
                      </a:r>
                      <a:endParaRPr lang="en-US" sz="1500" b="1"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ctr"/>
                      <a:r>
                        <a:rPr lang="en-US" sz="1500" b="0" i="0" dirty="0">
                          <a:solidFill>
                            <a:schemeClr val="tx1"/>
                          </a:solidFill>
                          <a:latin typeface="Verdana" panose="020B0604030504040204" pitchFamily="34" charset="0"/>
                          <a:ea typeface="Verdana" panose="020B0604030504040204" pitchFamily="34" charset="0"/>
                          <a:cs typeface="Verdana" panose="020B0604030504040204" pitchFamily="34" charset="0"/>
                        </a:rPr>
                        <a:t>Cesar Suarez</a:t>
                      </a:r>
                    </a:p>
                    <a:p>
                      <a:pPr algn="ctr"/>
                      <a:r>
                        <a:rPr lang="en-US" sz="1500" b="0" i="0" dirty="0">
                          <a:solidFill>
                            <a:schemeClr val="tx1"/>
                          </a:solidFill>
                          <a:latin typeface="Verdana" panose="020B0604030504040204" pitchFamily="34" charset="0"/>
                          <a:ea typeface="Verdana" panose="020B0604030504040204" pitchFamily="34" charset="0"/>
                          <a:cs typeface="Verdana" panose="020B0604030504040204" pitchFamily="34" charset="0"/>
                        </a:rPr>
                        <a:t>Laura Villarreal</a:t>
                      </a:r>
                    </a:p>
                  </a:txBody>
                  <a:tcPr marL="67072" marR="67072" marT="33536" marB="33536" anchor="ctr"/>
                </a:tc>
                <a:extLst>
                  <a:ext uri="{0D108BD9-81ED-4DB2-BD59-A6C34878D82A}">
                    <a16:rowId xmlns:a16="http://schemas.microsoft.com/office/drawing/2014/main" val="2611149591"/>
                  </a:ext>
                </a:extLst>
              </a:tr>
              <a:tr h="770404">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ctr"/>
                      <a:r>
                        <a:rPr lang="en-US" sz="1500" b="1" dirty="0">
                          <a:solidFill>
                            <a:schemeClr val="tx1"/>
                          </a:solidFill>
                          <a:latin typeface="Verdana" panose="020B0604030504040204" pitchFamily="34" charset="0"/>
                          <a:ea typeface="Verdana" panose="020B0604030504040204" pitchFamily="34" charset="0"/>
                        </a:rPr>
                        <a:t>Credit Underwriting</a:t>
                      </a:r>
                      <a:r>
                        <a:rPr lang="en-US" sz="1500" b="1" baseline="0" dirty="0">
                          <a:solidFill>
                            <a:schemeClr val="tx1"/>
                          </a:solidFill>
                          <a:latin typeface="Verdana" panose="020B0604030504040204" pitchFamily="34" charset="0"/>
                          <a:ea typeface="Verdana" panose="020B0604030504040204" pitchFamily="34" charset="0"/>
                        </a:rPr>
                        <a:t> SMEs</a:t>
                      </a:r>
                      <a:endParaRPr lang="en-US" sz="1500" b="1"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Jessica Adame</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Gaby Garza</a:t>
                      </a:r>
                    </a:p>
                  </a:txBody>
                  <a:tcPr marL="67072" marR="67072" marT="33536" marB="33536" anchor="ctr"/>
                </a:tc>
                <a:extLst>
                  <a:ext uri="{0D108BD9-81ED-4DB2-BD59-A6C34878D82A}">
                    <a16:rowId xmlns:a16="http://schemas.microsoft.com/office/drawing/2014/main" val="2536437152"/>
                  </a:ext>
                </a:extLst>
              </a:tr>
              <a:tr h="770404">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algn="ctr"/>
                      <a:r>
                        <a:rPr lang="en-US" sz="1500" b="1" dirty="0">
                          <a:solidFill>
                            <a:schemeClr val="tx1"/>
                          </a:solidFill>
                          <a:latin typeface="Verdana" panose="020B0604030504040204" pitchFamily="34" charset="0"/>
                          <a:ea typeface="Verdana" panose="020B0604030504040204" pitchFamily="34" charset="0"/>
                        </a:rPr>
                        <a:t>Operations/Admin SMEs</a:t>
                      </a:r>
                      <a:endParaRPr lang="en-US" sz="1500" b="1" i="0" dirty="0">
                        <a:solidFill>
                          <a:schemeClr val="tx1"/>
                        </a:solidFill>
                        <a:latin typeface="Verdana" panose="020B0604030504040204" pitchFamily="34" charset="0"/>
                        <a:ea typeface="Verdana" panose="020B0604030504040204" pitchFamily="34" charset="0"/>
                        <a:cs typeface="Verdana" panose="020B0604030504040204" pitchFamily="34" charset="0"/>
                      </a:endParaRPr>
                    </a:p>
                  </a:txBody>
                  <a:tcPr marL="67072" marR="67072" marT="33536" marB="33536" anchor="ctr"/>
                </a:tc>
                <a:tc>
                  <a:txBody>
                    <a:bodyPr/>
                    <a:lstStyle>
                      <a:lvl1pPr marL="0" algn="l" defTabSz="914400" rtl="0" eaLnBrk="1" latinLnBrk="0" hangingPunct="1">
                        <a:defRPr sz="1800" kern="1200">
                          <a:solidFill>
                            <a:schemeClr val="lt1"/>
                          </a:solidFill>
                          <a:latin typeface="Calibri" panose="020F0502020204030204"/>
                        </a:defRPr>
                      </a:lvl1pPr>
                      <a:lvl2pPr marL="457200" algn="l" defTabSz="914400" rtl="0" eaLnBrk="1" latinLnBrk="0" hangingPunct="1">
                        <a:defRPr sz="1800" kern="1200">
                          <a:solidFill>
                            <a:schemeClr val="lt1"/>
                          </a:solidFill>
                          <a:latin typeface="Calibri" panose="020F0502020204030204"/>
                        </a:defRPr>
                      </a:lvl2pPr>
                      <a:lvl3pPr marL="914400" algn="l" defTabSz="914400" rtl="0" eaLnBrk="1" latinLnBrk="0" hangingPunct="1">
                        <a:defRPr sz="1800" kern="1200">
                          <a:solidFill>
                            <a:schemeClr val="lt1"/>
                          </a:solidFill>
                          <a:latin typeface="Calibri" panose="020F0502020204030204"/>
                        </a:defRPr>
                      </a:lvl3pPr>
                      <a:lvl4pPr marL="1371600" algn="l" defTabSz="914400" rtl="0" eaLnBrk="1" latinLnBrk="0" hangingPunct="1">
                        <a:defRPr sz="1800" kern="1200">
                          <a:solidFill>
                            <a:schemeClr val="lt1"/>
                          </a:solidFill>
                          <a:latin typeface="Calibri" panose="020F0502020204030204"/>
                        </a:defRPr>
                      </a:lvl4pPr>
                      <a:lvl5pPr marL="1828800" algn="l" defTabSz="914400" rtl="0" eaLnBrk="1" latinLnBrk="0" hangingPunct="1">
                        <a:defRPr sz="1800" kern="1200">
                          <a:solidFill>
                            <a:schemeClr val="lt1"/>
                          </a:solidFill>
                          <a:latin typeface="Calibri" panose="020F0502020204030204"/>
                        </a:defRPr>
                      </a:lvl5pPr>
                      <a:lvl6pPr marL="2286000" algn="l" defTabSz="914400" rtl="0" eaLnBrk="1" latinLnBrk="0" hangingPunct="1">
                        <a:defRPr sz="1800" kern="1200">
                          <a:solidFill>
                            <a:schemeClr val="lt1"/>
                          </a:solidFill>
                          <a:latin typeface="Calibri" panose="020F0502020204030204"/>
                        </a:defRPr>
                      </a:lvl6pPr>
                      <a:lvl7pPr marL="2743200" algn="l" defTabSz="914400" rtl="0" eaLnBrk="1" latinLnBrk="0" hangingPunct="1">
                        <a:defRPr sz="1800" kern="1200">
                          <a:solidFill>
                            <a:schemeClr val="lt1"/>
                          </a:solidFill>
                          <a:latin typeface="Calibri" panose="020F0502020204030204"/>
                        </a:defRPr>
                      </a:lvl7pPr>
                      <a:lvl8pPr marL="3200400" algn="l" defTabSz="914400" rtl="0" eaLnBrk="1" latinLnBrk="0" hangingPunct="1">
                        <a:defRPr sz="1800" kern="1200">
                          <a:solidFill>
                            <a:schemeClr val="lt1"/>
                          </a:solidFill>
                          <a:latin typeface="Calibri" panose="020F0502020204030204"/>
                        </a:defRPr>
                      </a:lvl8pPr>
                      <a:lvl9pPr marL="3657600" algn="l" defTabSz="914400" rtl="0" eaLnBrk="1" latinLnBrk="0" hangingPunct="1">
                        <a:defRPr sz="1800" kern="1200">
                          <a:solidFill>
                            <a:schemeClr val="lt1"/>
                          </a:solidFill>
                          <a:latin typeface="Calibri" panose="020F0502020204030204"/>
                        </a:defRPr>
                      </a:lvl9pPr>
                    </a:lstStyle>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Rebecca Rodriguez</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Ricki Wilson</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Marie Deleon</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Cassandra Jasso</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Ed Bird</a:t>
                      </a:r>
                    </a:p>
                  </a:txBody>
                  <a:tcPr marL="67072" marR="67072" marT="33536" marB="33536" anchor="ctr"/>
                </a:tc>
                <a:extLst>
                  <a:ext uri="{0D108BD9-81ED-4DB2-BD59-A6C34878D82A}">
                    <a16:rowId xmlns:a16="http://schemas.microsoft.com/office/drawing/2014/main" val="574841690"/>
                  </a:ext>
                </a:extLst>
              </a:tr>
              <a:tr h="7704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Verdana" panose="020B0604030504040204" pitchFamily="34" charset="0"/>
                          <a:ea typeface="Verdana" panose="020B0604030504040204" pitchFamily="34" charset="0"/>
                        </a:rPr>
                        <a:t>Report Writers</a:t>
                      </a:r>
                      <a:endParaRPr lang="en-US" sz="1500" b="1" kern="1200" dirty="0">
                        <a:solidFill>
                          <a:schemeClr val="tx1"/>
                        </a:solidFill>
                        <a:latin typeface="Verdana" panose="020B0604030504040204" pitchFamily="34" charset="0"/>
                        <a:ea typeface="Verdana" panose="020B0604030504040204" pitchFamily="34" charset="0"/>
                        <a:cs typeface="+mn-cs"/>
                      </a:endParaRPr>
                    </a:p>
                  </a:txBody>
                  <a:tcPr marL="67072" marR="67072" marT="33536" marB="33536" anchor="ctr"/>
                </a:tc>
                <a:tc>
                  <a:txBody>
                    <a:bodyPr/>
                    <a:lstStyle/>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Michael Elsik</a:t>
                      </a:r>
                    </a:p>
                    <a:p>
                      <a:pPr marL="0" marR="0" lvl="0" indent="0" algn="ctr">
                        <a:lnSpc>
                          <a:spcPct val="100000"/>
                        </a:lnSpc>
                        <a:spcBef>
                          <a:spcPts val="0"/>
                        </a:spcBef>
                        <a:spcAft>
                          <a:spcPts val="0"/>
                        </a:spcAft>
                        <a:buNone/>
                      </a:pPr>
                      <a:r>
                        <a:rPr lang="en-US" sz="1500" dirty="0">
                          <a:solidFill>
                            <a:schemeClr val="tx1"/>
                          </a:solidFill>
                          <a:latin typeface="Verdana" panose="020B0604030504040204" pitchFamily="34" charset="0"/>
                          <a:ea typeface="Verdana" panose="020B0604030504040204" pitchFamily="34" charset="0"/>
                        </a:rPr>
                        <a:t>Ronda Johnson</a:t>
                      </a:r>
                    </a:p>
                  </a:txBody>
                  <a:tcPr marL="67072" marR="67072" marT="33536" marB="33536" anchor="ctr"/>
                </a:tc>
                <a:extLst>
                  <a:ext uri="{0D108BD9-81ED-4DB2-BD59-A6C34878D82A}">
                    <a16:rowId xmlns:a16="http://schemas.microsoft.com/office/drawing/2014/main" val="1595092345"/>
                  </a:ext>
                </a:extLst>
              </a:tr>
            </a:tbl>
          </a:graphicData>
        </a:graphic>
      </p:graphicFrame>
    </p:spTree>
    <p:extLst>
      <p:ext uri="{BB962C8B-B14F-4D97-AF65-F5344CB8AC3E}">
        <p14:creationId xmlns:p14="http://schemas.microsoft.com/office/powerpoint/2010/main" val="727551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501E5F-ED57-0474-EFDA-4235C9B663CC}"/>
              </a:ext>
            </a:extLst>
          </p:cNvPr>
          <p:cNvSpPr txBox="1"/>
          <p:nvPr/>
        </p:nvSpPr>
        <p:spPr>
          <a:xfrm>
            <a:off x="0" y="-21771"/>
            <a:ext cx="12192000" cy="1262743"/>
          </a:xfrm>
          <a:prstGeom prst="rect">
            <a:avLst/>
          </a:prstGeom>
          <a:solidFill>
            <a:srgbClr val="063B6C"/>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Picture 4">
            <a:extLst>
              <a:ext uri="{FF2B5EF4-FFF2-40B4-BE49-F238E27FC236}">
                <a16:creationId xmlns:a16="http://schemas.microsoft.com/office/drawing/2014/main" id="{78370CB4-1B08-D36A-081A-77D8EFAB5626}"/>
              </a:ext>
            </a:extLst>
          </p:cNvPr>
          <p:cNvPicPr>
            <a:picLocks noChangeAspect="1"/>
          </p:cNvPicPr>
          <p:nvPr/>
        </p:nvPicPr>
        <p:blipFill>
          <a:blip r:embed="rId3"/>
          <a:stretch>
            <a:fillRect/>
          </a:stretch>
        </p:blipFill>
        <p:spPr>
          <a:xfrm>
            <a:off x="9116076" y="6216274"/>
            <a:ext cx="3068200" cy="492427"/>
          </a:xfrm>
          <a:prstGeom prst="rect">
            <a:avLst/>
          </a:prstGeom>
        </p:spPr>
      </p:pic>
      <p:sp>
        <p:nvSpPr>
          <p:cNvPr id="7" name="Freeform 8">
            <a:extLst>
              <a:ext uri="{FF2B5EF4-FFF2-40B4-BE49-F238E27FC236}">
                <a16:creationId xmlns:a16="http://schemas.microsoft.com/office/drawing/2014/main" id="{68C5D93F-A8DD-EB47-664F-E2465F27344B}"/>
              </a:ext>
            </a:extLst>
          </p:cNvPr>
          <p:cNvSpPr/>
          <p:nvPr/>
        </p:nvSpPr>
        <p:spPr>
          <a:xfrm rot="10800000">
            <a:off x="0" y="2967223"/>
            <a:ext cx="12192000" cy="1264940"/>
          </a:xfrm>
          <a:custGeom>
            <a:avLst/>
            <a:gdLst/>
            <a:ahLst/>
            <a:cxnLst/>
            <a:rect l="l" t="t" r="r" b="b"/>
            <a:pathLst>
              <a:path w="18288000" h="1897410">
                <a:moveTo>
                  <a:pt x="0" y="0"/>
                </a:moveTo>
                <a:lnTo>
                  <a:pt x="18288000" y="0"/>
                </a:lnTo>
                <a:lnTo>
                  <a:pt x="18288000" y="1897410"/>
                </a:lnTo>
                <a:lnTo>
                  <a:pt x="0" y="1897410"/>
                </a:lnTo>
                <a:lnTo>
                  <a:pt x="0" y="0"/>
                </a:lnTo>
                <a:close/>
              </a:path>
            </a:pathLst>
          </a:custGeom>
          <a:blipFill>
            <a:blip r:embed="rId4">
              <a:extLst>
                <a:ext uri="{96DAC541-7B7A-43D3-8B79-37D633B846F1}">
                  <asvg:svgBlip xmlns:asvg="http://schemas.microsoft.com/office/drawing/2016/SVG/main" r:embed="rId5"/>
                </a:ext>
              </a:extLst>
            </a:blip>
            <a:stretch>
              <a:fillRect t="-5251" r="-2394" b="-3848"/>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10">
            <a:extLst>
              <a:ext uri="{FF2B5EF4-FFF2-40B4-BE49-F238E27FC236}">
                <a16:creationId xmlns:a16="http://schemas.microsoft.com/office/drawing/2014/main" id="{B0D34288-364E-096D-2A22-3AB01D6C4730}"/>
              </a:ext>
            </a:extLst>
          </p:cNvPr>
          <p:cNvGrpSpPr/>
          <p:nvPr/>
        </p:nvGrpSpPr>
        <p:grpSpPr>
          <a:xfrm>
            <a:off x="939747" y="2711103"/>
            <a:ext cx="626638" cy="626638"/>
            <a:chOff x="0" y="0"/>
            <a:chExt cx="1253276" cy="1253276"/>
          </a:xfrm>
        </p:grpSpPr>
        <p:grpSp>
          <p:nvGrpSpPr>
            <p:cNvPr id="9" name="Group 11">
              <a:extLst>
                <a:ext uri="{FF2B5EF4-FFF2-40B4-BE49-F238E27FC236}">
                  <a16:creationId xmlns:a16="http://schemas.microsoft.com/office/drawing/2014/main" id="{965C1D34-AC34-9C43-DC6B-02E40DCEE38B}"/>
                </a:ext>
              </a:extLst>
            </p:cNvPr>
            <p:cNvGrpSpPr/>
            <p:nvPr/>
          </p:nvGrpSpPr>
          <p:grpSpPr>
            <a:xfrm rot="-5400000">
              <a:off x="0" y="0"/>
              <a:ext cx="1253276" cy="1253276"/>
              <a:chOff x="0" y="0"/>
              <a:chExt cx="812800" cy="812800"/>
            </a:xfrm>
          </p:grpSpPr>
          <p:sp>
            <p:nvSpPr>
              <p:cNvPr id="16" name="Freeform 12">
                <a:extLst>
                  <a:ext uri="{FF2B5EF4-FFF2-40B4-BE49-F238E27FC236}">
                    <a16:creationId xmlns:a16="http://schemas.microsoft.com/office/drawing/2014/main" id="{1C11C7C2-2918-7076-DA3E-A9217CA1154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7" name="TextBox 13">
                <a:extLst>
                  <a:ext uri="{FF2B5EF4-FFF2-40B4-BE49-F238E27FC236}">
                    <a16:creationId xmlns:a16="http://schemas.microsoft.com/office/drawing/2014/main" id="{F57BA67C-57E3-E2AD-E0FA-ECFBD875F627}"/>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0" name="Group 14">
              <a:extLst>
                <a:ext uri="{FF2B5EF4-FFF2-40B4-BE49-F238E27FC236}">
                  <a16:creationId xmlns:a16="http://schemas.microsoft.com/office/drawing/2014/main" id="{98B58DDB-C9C9-9372-21A8-140EAD8E9342}"/>
                </a:ext>
              </a:extLst>
            </p:cNvPr>
            <p:cNvGrpSpPr/>
            <p:nvPr/>
          </p:nvGrpSpPr>
          <p:grpSpPr>
            <a:xfrm rot="-5400000">
              <a:off x="153093" y="139476"/>
              <a:ext cx="974324" cy="974324"/>
              <a:chOff x="0" y="0"/>
              <a:chExt cx="812800" cy="812800"/>
            </a:xfrm>
          </p:grpSpPr>
          <p:sp>
            <p:nvSpPr>
              <p:cNvPr id="14" name="Freeform 15">
                <a:extLst>
                  <a:ext uri="{FF2B5EF4-FFF2-40B4-BE49-F238E27FC236}">
                    <a16:creationId xmlns:a16="http://schemas.microsoft.com/office/drawing/2014/main" id="{B4A3B316-A840-985E-17CA-DF8A647876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6">
                <a:extLst>
                  <a:ext uri="{FF2B5EF4-FFF2-40B4-BE49-F238E27FC236}">
                    <a16:creationId xmlns:a16="http://schemas.microsoft.com/office/drawing/2014/main" id="{3CA34A49-7011-FA72-168B-2F596E40D398}"/>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1" name="Group 17">
              <a:extLst>
                <a:ext uri="{FF2B5EF4-FFF2-40B4-BE49-F238E27FC236}">
                  <a16:creationId xmlns:a16="http://schemas.microsoft.com/office/drawing/2014/main" id="{CD8E8568-A8C3-52E9-18D3-CFA0A1CC3861}"/>
                </a:ext>
              </a:extLst>
            </p:cNvPr>
            <p:cNvGrpSpPr/>
            <p:nvPr/>
          </p:nvGrpSpPr>
          <p:grpSpPr>
            <a:xfrm rot="-5400000">
              <a:off x="268350" y="254733"/>
              <a:ext cx="743810" cy="743810"/>
              <a:chOff x="0" y="0"/>
              <a:chExt cx="108388" cy="108388"/>
            </a:xfrm>
          </p:grpSpPr>
          <p:sp>
            <p:nvSpPr>
              <p:cNvPr id="12" name="Freeform 18">
                <a:extLst>
                  <a:ext uri="{FF2B5EF4-FFF2-40B4-BE49-F238E27FC236}">
                    <a16:creationId xmlns:a16="http://schemas.microsoft.com/office/drawing/2014/main" id="{41697165-C1EC-36A5-EB1C-2FFEF4DAC5E0}"/>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13" name="TextBox 19">
                <a:extLst>
                  <a:ext uri="{FF2B5EF4-FFF2-40B4-BE49-F238E27FC236}">
                    <a16:creationId xmlns:a16="http://schemas.microsoft.com/office/drawing/2014/main" id="{545A632B-69AB-7FF5-9CEF-7A32618C6530}"/>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18" name="Group 10">
            <a:extLst>
              <a:ext uri="{FF2B5EF4-FFF2-40B4-BE49-F238E27FC236}">
                <a16:creationId xmlns:a16="http://schemas.microsoft.com/office/drawing/2014/main" id="{70EDA4D5-4F09-26E0-D2C5-A2B774D903E5}"/>
              </a:ext>
            </a:extLst>
          </p:cNvPr>
          <p:cNvGrpSpPr/>
          <p:nvPr/>
        </p:nvGrpSpPr>
        <p:grpSpPr>
          <a:xfrm>
            <a:off x="2526501" y="3791093"/>
            <a:ext cx="626638" cy="626638"/>
            <a:chOff x="0" y="0"/>
            <a:chExt cx="1253276" cy="1253276"/>
          </a:xfrm>
        </p:grpSpPr>
        <p:grpSp>
          <p:nvGrpSpPr>
            <p:cNvPr id="19" name="Group 11">
              <a:extLst>
                <a:ext uri="{FF2B5EF4-FFF2-40B4-BE49-F238E27FC236}">
                  <a16:creationId xmlns:a16="http://schemas.microsoft.com/office/drawing/2014/main" id="{7674DF19-F234-87E0-F300-37F6BCD0E19F}"/>
                </a:ext>
              </a:extLst>
            </p:cNvPr>
            <p:cNvGrpSpPr/>
            <p:nvPr/>
          </p:nvGrpSpPr>
          <p:grpSpPr>
            <a:xfrm rot="-5400000">
              <a:off x="0" y="0"/>
              <a:ext cx="1253276" cy="1253276"/>
              <a:chOff x="0" y="0"/>
              <a:chExt cx="812800" cy="812800"/>
            </a:xfrm>
          </p:grpSpPr>
          <p:sp>
            <p:nvSpPr>
              <p:cNvPr id="26" name="Freeform 12">
                <a:extLst>
                  <a:ext uri="{FF2B5EF4-FFF2-40B4-BE49-F238E27FC236}">
                    <a16:creationId xmlns:a16="http://schemas.microsoft.com/office/drawing/2014/main" id="{E608331B-1144-2B02-52CF-D289A2504D1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Box 13">
                <a:extLst>
                  <a:ext uri="{FF2B5EF4-FFF2-40B4-BE49-F238E27FC236}">
                    <a16:creationId xmlns:a16="http://schemas.microsoft.com/office/drawing/2014/main" id="{D5C8B4E9-E34F-9A96-8D72-C5E61712E750}"/>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0" name="Group 14">
              <a:extLst>
                <a:ext uri="{FF2B5EF4-FFF2-40B4-BE49-F238E27FC236}">
                  <a16:creationId xmlns:a16="http://schemas.microsoft.com/office/drawing/2014/main" id="{3C1C0CF2-CE94-48A1-7E09-6BB1B6A26E1B}"/>
                </a:ext>
              </a:extLst>
            </p:cNvPr>
            <p:cNvGrpSpPr/>
            <p:nvPr/>
          </p:nvGrpSpPr>
          <p:grpSpPr>
            <a:xfrm rot="-5400000">
              <a:off x="153093" y="139476"/>
              <a:ext cx="974324" cy="974324"/>
              <a:chOff x="0" y="0"/>
              <a:chExt cx="812800" cy="812800"/>
            </a:xfrm>
          </p:grpSpPr>
          <p:sp>
            <p:nvSpPr>
              <p:cNvPr id="24" name="Freeform 15">
                <a:extLst>
                  <a:ext uri="{FF2B5EF4-FFF2-40B4-BE49-F238E27FC236}">
                    <a16:creationId xmlns:a16="http://schemas.microsoft.com/office/drawing/2014/main" id="{D95488D8-9F0B-C7A4-C80F-2E68C43139D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5" name="TextBox 16">
                <a:extLst>
                  <a:ext uri="{FF2B5EF4-FFF2-40B4-BE49-F238E27FC236}">
                    <a16:creationId xmlns:a16="http://schemas.microsoft.com/office/drawing/2014/main" id="{1F6CBB94-88C2-D867-2FF4-D00F79165813}"/>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21" name="Group 17">
              <a:extLst>
                <a:ext uri="{FF2B5EF4-FFF2-40B4-BE49-F238E27FC236}">
                  <a16:creationId xmlns:a16="http://schemas.microsoft.com/office/drawing/2014/main" id="{AAF680FA-F5D6-7D28-8B17-6EB5E4FAD50B}"/>
                </a:ext>
              </a:extLst>
            </p:cNvPr>
            <p:cNvGrpSpPr/>
            <p:nvPr/>
          </p:nvGrpSpPr>
          <p:grpSpPr>
            <a:xfrm rot="-5400000">
              <a:off x="268350" y="254733"/>
              <a:ext cx="743810" cy="743810"/>
              <a:chOff x="0" y="0"/>
              <a:chExt cx="108388" cy="108388"/>
            </a:xfrm>
          </p:grpSpPr>
          <p:sp>
            <p:nvSpPr>
              <p:cNvPr id="22" name="Freeform 18">
                <a:extLst>
                  <a:ext uri="{FF2B5EF4-FFF2-40B4-BE49-F238E27FC236}">
                    <a16:creationId xmlns:a16="http://schemas.microsoft.com/office/drawing/2014/main" id="{A1BC7A76-F3B4-3909-00A8-C8B31560CB83}"/>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19">
                <a:extLst>
                  <a:ext uri="{FF2B5EF4-FFF2-40B4-BE49-F238E27FC236}">
                    <a16:creationId xmlns:a16="http://schemas.microsoft.com/office/drawing/2014/main" id="{924CC8D9-09F0-990E-E97D-D94E47DE84FA}"/>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8" name="Group 10">
            <a:extLst>
              <a:ext uri="{FF2B5EF4-FFF2-40B4-BE49-F238E27FC236}">
                <a16:creationId xmlns:a16="http://schemas.microsoft.com/office/drawing/2014/main" id="{311B8AD1-52F0-BDAF-344B-FF9C4AAF9B24}"/>
              </a:ext>
            </a:extLst>
          </p:cNvPr>
          <p:cNvGrpSpPr/>
          <p:nvPr/>
        </p:nvGrpSpPr>
        <p:grpSpPr>
          <a:xfrm>
            <a:off x="4075128" y="2791381"/>
            <a:ext cx="626638" cy="626638"/>
            <a:chOff x="0" y="0"/>
            <a:chExt cx="1253276" cy="1253276"/>
          </a:xfrm>
        </p:grpSpPr>
        <p:grpSp>
          <p:nvGrpSpPr>
            <p:cNvPr id="29" name="Group 11">
              <a:extLst>
                <a:ext uri="{FF2B5EF4-FFF2-40B4-BE49-F238E27FC236}">
                  <a16:creationId xmlns:a16="http://schemas.microsoft.com/office/drawing/2014/main" id="{D2772674-5727-90F2-3C95-6FB3BE617BF6}"/>
                </a:ext>
              </a:extLst>
            </p:cNvPr>
            <p:cNvGrpSpPr/>
            <p:nvPr/>
          </p:nvGrpSpPr>
          <p:grpSpPr>
            <a:xfrm rot="-5400000">
              <a:off x="0" y="0"/>
              <a:ext cx="1253276" cy="1253276"/>
              <a:chOff x="0" y="0"/>
              <a:chExt cx="812800" cy="812800"/>
            </a:xfrm>
          </p:grpSpPr>
          <p:sp>
            <p:nvSpPr>
              <p:cNvPr id="36" name="Freeform 12">
                <a:extLst>
                  <a:ext uri="{FF2B5EF4-FFF2-40B4-BE49-F238E27FC236}">
                    <a16:creationId xmlns:a16="http://schemas.microsoft.com/office/drawing/2014/main" id="{0E9A3472-7146-C538-2276-9EFB30D60AB8}"/>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Box 13">
                <a:extLst>
                  <a:ext uri="{FF2B5EF4-FFF2-40B4-BE49-F238E27FC236}">
                    <a16:creationId xmlns:a16="http://schemas.microsoft.com/office/drawing/2014/main" id="{799223AB-69F0-C6B8-C41A-C6314A136C06}"/>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0" name="Group 14">
              <a:extLst>
                <a:ext uri="{FF2B5EF4-FFF2-40B4-BE49-F238E27FC236}">
                  <a16:creationId xmlns:a16="http://schemas.microsoft.com/office/drawing/2014/main" id="{00F4D4FE-80AF-2C3B-E751-2A18640FDBEE}"/>
                </a:ext>
              </a:extLst>
            </p:cNvPr>
            <p:cNvGrpSpPr/>
            <p:nvPr/>
          </p:nvGrpSpPr>
          <p:grpSpPr>
            <a:xfrm rot="-5400000">
              <a:off x="153093" y="139476"/>
              <a:ext cx="974324" cy="974324"/>
              <a:chOff x="0" y="0"/>
              <a:chExt cx="812800" cy="812800"/>
            </a:xfrm>
          </p:grpSpPr>
          <p:sp>
            <p:nvSpPr>
              <p:cNvPr id="34" name="Freeform 15">
                <a:extLst>
                  <a:ext uri="{FF2B5EF4-FFF2-40B4-BE49-F238E27FC236}">
                    <a16:creationId xmlns:a16="http://schemas.microsoft.com/office/drawing/2014/main" id="{F6FF8837-6874-C1AF-4D3B-B7F061739E2C}"/>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16">
                <a:extLst>
                  <a:ext uri="{FF2B5EF4-FFF2-40B4-BE49-F238E27FC236}">
                    <a16:creationId xmlns:a16="http://schemas.microsoft.com/office/drawing/2014/main" id="{F01DC6B8-2FEA-F679-D014-6624F1E5BF36}"/>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1" name="Group 17">
              <a:extLst>
                <a:ext uri="{FF2B5EF4-FFF2-40B4-BE49-F238E27FC236}">
                  <a16:creationId xmlns:a16="http://schemas.microsoft.com/office/drawing/2014/main" id="{A33B58A6-D7A3-C42E-3D71-7ECA38648B45}"/>
                </a:ext>
              </a:extLst>
            </p:cNvPr>
            <p:cNvGrpSpPr/>
            <p:nvPr/>
          </p:nvGrpSpPr>
          <p:grpSpPr>
            <a:xfrm rot="-5400000">
              <a:off x="268350" y="254733"/>
              <a:ext cx="743810" cy="743810"/>
              <a:chOff x="0" y="0"/>
              <a:chExt cx="108388" cy="108388"/>
            </a:xfrm>
          </p:grpSpPr>
          <p:sp>
            <p:nvSpPr>
              <p:cNvPr id="32" name="Freeform 18">
                <a:extLst>
                  <a:ext uri="{FF2B5EF4-FFF2-40B4-BE49-F238E27FC236}">
                    <a16:creationId xmlns:a16="http://schemas.microsoft.com/office/drawing/2014/main" id="{F976DDD1-002C-F93B-9039-F34BDD56154A}"/>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19">
                <a:extLst>
                  <a:ext uri="{FF2B5EF4-FFF2-40B4-BE49-F238E27FC236}">
                    <a16:creationId xmlns:a16="http://schemas.microsoft.com/office/drawing/2014/main" id="{87CF7506-1536-A140-50FC-78BC4705D0AE}"/>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38" name="Group 10">
            <a:extLst>
              <a:ext uri="{FF2B5EF4-FFF2-40B4-BE49-F238E27FC236}">
                <a16:creationId xmlns:a16="http://schemas.microsoft.com/office/drawing/2014/main" id="{6653E1BA-E4BC-F9E7-29CA-B7519A110922}"/>
              </a:ext>
            </a:extLst>
          </p:cNvPr>
          <p:cNvGrpSpPr/>
          <p:nvPr/>
        </p:nvGrpSpPr>
        <p:grpSpPr>
          <a:xfrm>
            <a:off x="5679641" y="3791093"/>
            <a:ext cx="626638" cy="626638"/>
            <a:chOff x="0" y="0"/>
            <a:chExt cx="1253276" cy="1253276"/>
          </a:xfrm>
        </p:grpSpPr>
        <p:grpSp>
          <p:nvGrpSpPr>
            <p:cNvPr id="39" name="Group 11">
              <a:extLst>
                <a:ext uri="{FF2B5EF4-FFF2-40B4-BE49-F238E27FC236}">
                  <a16:creationId xmlns:a16="http://schemas.microsoft.com/office/drawing/2014/main" id="{2CB6D726-87C0-A4D9-2DA7-C5C06D5E5B8F}"/>
                </a:ext>
              </a:extLst>
            </p:cNvPr>
            <p:cNvGrpSpPr/>
            <p:nvPr/>
          </p:nvGrpSpPr>
          <p:grpSpPr>
            <a:xfrm rot="-5400000">
              <a:off x="0" y="0"/>
              <a:ext cx="1253276" cy="1253276"/>
              <a:chOff x="0" y="0"/>
              <a:chExt cx="812800" cy="812800"/>
            </a:xfrm>
          </p:grpSpPr>
          <p:sp>
            <p:nvSpPr>
              <p:cNvPr id="46" name="Freeform 12">
                <a:extLst>
                  <a:ext uri="{FF2B5EF4-FFF2-40B4-BE49-F238E27FC236}">
                    <a16:creationId xmlns:a16="http://schemas.microsoft.com/office/drawing/2014/main" id="{A7A0166C-0582-49FF-C7A9-7CFE195987D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7" name="TextBox 13">
                <a:extLst>
                  <a:ext uri="{FF2B5EF4-FFF2-40B4-BE49-F238E27FC236}">
                    <a16:creationId xmlns:a16="http://schemas.microsoft.com/office/drawing/2014/main" id="{32028276-BC18-FC18-8213-C6C15BAE8127}"/>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0" name="Group 14">
              <a:extLst>
                <a:ext uri="{FF2B5EF4-FFF2-40B4-BE49-F238E27FC236}">
                  <a16:creationId xmlns:a16="http://schemas.microsoft.com/office/drawing/2014/main" id="{4004DBCE-CA2B-73A8-6436-5B975D4178C0}"/>
                </a:ext>
              </a:extLst>
            </p:cNvPr>
            <p:cNvGrpSpPr/>
            <p:nvPr/>
          </p:nvGrpSpPr>
          <p:grpSpPr>
            <a:xfrm rot="-5400000">
              <a:off x="153093" y="139476"/>
              <a:ext cx="974324" cy="974324"/>
              <a:chOff x="0" y="0"/>
              <a:chExt cx="812800" cy="812800"/>
            </a:xfrm>
          </p:grpSpPr>
          <p:sp>
            <p:nvSpPr>
              <p:cNvPr id="44" name="Freeform 15">
                <a:extLst>
                  <a:ext uri="{FF2B5EF4-FFF2-40B4-BE49-F238E27FC236}">
                    <a16:creationId xmlns:a16="http://schemas.microsoft.com/office/drawing/2014/main" id="{77486018-34EE-444C-AA84-F4FF788511E9}"/>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5" name="TextBox 16">
                <a:extLst>
                  <a:ext uri="{FF2B5EF4-FFF2-40B4-BE49-F238E27FC236}">
                    <a16:creationId xmlns:a16="http://schemas.microsoft.com/office/drawing/2014/main" id="{C610D5F3-2E6D-287A-15D2-2B69DED2130F}"/>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41" name="Group 17">
              <a:extLst>
                <a:ext uri="{FF2B5EF4-FFF2-40B4-BE49-F238E27FC236}">
                  <a16:creationId xmlns:a16="http://schemas.microsoft.com/office/drawing/2014/main" id="{1006DFB0-2B6E-3142-1754-69B4A0DFC0CD}"/>
                </a:ext>
              </a:extLst>
            </p:cNvPr>
            <p:cNvGrpSpPr/>
            <p:nvPr/>
          </p:nvGrpSpPr>
          <p:grpSpPr>
            <a:xfrm rot="-5400000">
              <a:off x="268350" y="254733"/>
              <a:ext cx="743810" cy="743810"/>
              <a:chOff x="0" y="0"/>
              <a:chExt cx="108388" cy="108388"/>
            </a:xfrm>
          </p:grpSpPr>
          <p:sp>
            <p:nvSpPr>
              <p:cNvPr id="42" name="Freeform 18">
                <a:extLst>
                  <a:ext uri="{FF2B5EF4-FFF2-40B4-BE49-F238E27FC236}">
                    <a16:creationId xmlns:a16="http://schemas.microsoft.com/office/drawing/2014/main" id="{CC7B58D9-3416-CBCD-44E0-7DB89C47F695}"/>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43" name="TextBox 19">
                <a:extLst>
                  <a:ext uri="{FF2B5EF4-FFF2-40B4-BE49-F238E27FC236}">
                    <a16:creationId xmlns:a16="http://schemas.microsoft.com/office/drawing/2014/main" id="{2DC2FDB1-737E-EAB1-D824-FB4C864AEDF2}"/>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48" name="Group 10">
            <a:extLst>
              <a:ext uri="{FF2B5EF4-FFF2-40B4-BE49-F238E27FC236}">
                <a16:creationId xmlns:a16="http://schemas.microsoft.com/office/drawing/2014/main" id="{AF5CA4DF-7B66-694A-1752-14EDB5C7E5DC}"/>
              </a:ext>
            </a:extLst>
          </p:cNvPr>
          <p:cNvGrpSpPr/>
          <p:nvPr/>
        </p:nvGrpSpPr>
        <p:grpSpPr>
          <a:xfrm>
            <a:off x="7210509" y="2721644"/>
            <a:ext cx="626638" cy="626638"/>
            <a:chOff x="0" y="0"/>
            <a:chExt cx="1253276" cy="1253276"/>
          </a:xfrm>
        </p:grpSpPr>
        <p:grpSp>
          <p:nvGrpSpPr>
            <p:cNvPr id="49" name="Group 11">
              <a:extLst>
                <a:ext uri="{FF2B5EF4-FFF2-40B4-BE49-F238E27FC236}">
                  <a16:creationId xmlns:a16="http://schemas.microsoft.com/office/drawing/2014/main" id="{7BAFE7DA-197C-0133-3AA1-4138DB86F80A}"/>
                </a:ext>
              </a:extLst>
            </p:cNvPr>
            <p:cNvGrpSpPr/>
            <p:nvPr/>
          </p:nvGrpSpPr>
          <p:grpSpPr>
            <a:xfrm rot="-5400000">
              <a:off x="0" y="0"/>
              <a:ext cx="1253276" cy="1253276"/>
              <a:chOff x="0" y="0"/>
              <a:chExt cx="812800" cy="812800"/>
            </a:xfrm>
          </p:grpSpPr>
          <p:sp>
            <p:nvSpPr>
              <p:cNvPr id="56" name="Freeform 12">
                <a:extLst>
                  <a:ext uri="{FF2B5EF4-FFF2-40B4-BE49-F238E27FC236}">
                    <a16:creationId xmlns:a16="http://schemas.microsoft.com/office/drawing/2014/main" id="{06EBC02B-6ACF-B69E-0CAB-DDFE984CE8F0}"/>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7" name="TextBox 13">
                <a:extLst>
                  <a:ext uri="{FF2B5EF4-FFF2-40B4-BE49-F238E27FC236}">
                    <a16:creationId xmlns:a16="http://schemas.microsoft.com/office/drawing/2014/main" id="{C6EC8EE5-8CC1-B020-C2A9-61FCD42070D2}"/>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0" name="Group 14">
              <a:extLst>
                <a:ext uri="{FF2B5EF4-FFF2-40B4-BE49-F238E27FC236}">
                  <a16:creationId xmlns:a16="http://schemas.microsoft.com/office/drawing/2014/main" id="{CEFDC594-B771-1D0E-09F6-2D01C1822A93}"/>
                </a:ext>
              </a:extLst>
            </p:cNvPr>
            <p:cNvGrpSpPr/>
            <p:nvPr/>
          </p:nvGrpSpPr>
          <p:grpSpPr>
            <a:xfrm rot="-5400000">
              <a:off x="153093" y="139476"/>
              <a:ext cx="974324" cy="974324"/>
              <a:chOff x="0" y="0"/>
              <a:chExt cx="812800" cy="812800"/>
            </a:xfrm>
          </p:grpSpPr>
          <p:sp>
            <p:nvSpPr>
              <p:cNvPr id="54" name="Freeform 15">
                <a:extLst>
                  <a:ext uri="{FF2B5EF4-FFF2-40B4-BE49-F238E27FC236}">
                    <a16:creationId xmlns:a16="http://schemas.microsoft.com/office/drawing/2014/main" id="{2F51668F-F375-08B2-6560-B8DE7AC2FBAE}"/>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5" name="TextBox 16">
                <a:extLst>
                  <a:ext uri="{FF2B5EF4-FFF2-40B4-BE49-F238E27FC236}">
                    <a16:creationId xmlns:a16="http://schemas.microsoft.com/office/drawing/2014/main" id="{7C77508B-8937-A163-3036-260ECA698233}"/>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1" name="Group 17">
              <a:extLst>
                <a:ext uri="{FF2B5EF4-FFF2-40B4-BE49-F238E27FC236}">
                  <a16:creationId xmlns:a16="http://schemas.microsoft.com/office/drawing/2014/main" id="{1DDDCCC8-3366-44C7-9C73-79E57DA6C914}"/>
                </a:ext>
              </a:extLst>
            </p:cNvPr>
            <p:cNvGrpSpPr/>
            <p:nvPr/>
          </p:nvGrpSpPr>
          <p:grpSpPr>
            <a:xfrm rot="-5400000">
              <a:off x="268350" y="254733"/>
              <a:ext cx="743810" cy="743810"/>
              <a:chOff x="0" y="0"/>
              <a:chExt cx="108388" cy="108388"/>
            </a:xfrm>
          </p:grpSpPr>
          <p:sp>
            <p:nvSpPr>
              <p:cNvPr id="52" name="Freeform 18">
                <a:extLst>
                  <a:ext uri="{FF2B5EF4-FFF2-40B4-BE49-F238E27FC236}">
                    <a16:creationId xmlns:a16="http://schemas.microsoft.com/office/drawing/2014/main" id="{45E4FDA2-1F35-8062-CC29-E733BAAE51E0}"/>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3" name="TextBox 19">
                <a:extLst>
                  <a:ext uri="{FF2B5EF4-FFF2-40B4-BE49-F238E27FC236}">
                    <a16:creationId xmlns:a16="http://schemas.microsoft.com/office/drawing/2014/main" id="{F48C2AC6-79A0-C450-DA81-475C560F0CD1}"/>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58" name="Group 10">
            <a:extLst>
              <a:ext uri="{FF2B5EF4-FFF2-40B4-BE49-F238E27FC236}">
                <a16:creationId xmlns:a16="http://schemas.microsoft.com/office/drawing/2014/main" id="{4B9BF079-9BDB-EB10-CCC4-CA41F17F4DFD}"/>
              </a:ext>
            </a:extLst>
          </p:cNvPr>
          <p:cNvGrpSpPr/>
          <p:nvPr/>
        </p:nvGrpSpPr>
        <p:grpSpPr>
          <a:xfrm>
            <a:off x="8749484" y="3857861"/>
            <a:ext cx="626638" cy="626638"/>
            <a:chOff x="0" y="0"/>
            <a:chExt cx="1253276" cy="1253276"/>
          </a:xfrm>
        </p:grpSpPr>
        <p:grpSp>
          <p:nvGrpSpPr>
            <p:cNvPr id="59" name="Group 11">
              <a:extLst>
                <a:ext uri="{FF2B5EF4-FFF2-40B4-BE49-F238E27FC236}">
                  <a16:creationId xmlns:a16="http://schemas.microsoft.com/office/drawing/2014/main" id="{6ADD2F16-0692-F004-85A7-4FF1BD57DA5E}"/>
                </a:ext>
              </a:extLst>
            </p:cNvPr>
            <p:cNvGrpSpPr/>
            <p:nvPr/>
          </p:nvGrpSpPr>
          <p:grpSpPr>
            <a:xfrm rot="-5400000">
              <a:off x="0" y="0"/>
              <a:ext cx="1253276" cy="1253276"/>
              <a:chOff x="0" y="0"/>
              <a:chExt cx="812800" cy="812800"/>
            </a:xfrm>
          </p:grpSpPr>
          <p:sp>
            <p:nvSpPr>
              <p:cNvPr id="66" name="Freeform 12">
                <a:extLst>
                  <a:ext uri="{FF2B5EF4-FFF2-40B4-BE49-F238E27FC236}">
                    <a16:creationId xmlns:a16="http://schemas.microsoft.com/office/drawing/2014/main" id="{18A9C044-DE77-45D8-A666-2E48366135AA}"/>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7" name="TextBox 13">
                <a:extLst>
                  <a:ext uri="{FF2B5EF4-FFF2-40B4-BE49-F238E27FC236}">
                    <a16:creationId xmlns:a16="http://schemas.microsoft.com/office/drawing/2014/main" id="{C5582F91-8916-7D50-BEAD-2077B4879555}"/>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0" name="Group 14">
              <a:extLst>
                <a:ext uri="{FF2B5EF4-FFF2-40B4-BE49-F238E27FC236}">
                  <a16:creationId xmlns:a16="http://schemas.microsoft.com/office/drawing/2014/main" id="{64B77368-D538-C65C-4AD0-3A6D2723B7BE}"/>
                </a:ext>
              </a:extLst>
            </p:cNvPr>
            <p:cNvGrpSpPr/>
            <p:nvPr/>
          </p:nvGrpSpPr>
          <p:grpSpPr>
            <a:xfrm rot="-5400000">
              <a:off x="153093" y="139476"/>
              <a:ext cx="974324" cy="974324"/>
              <a:chOff x="0" y="0"/>
              <a:chExt cx="812800" cy="812800"/>
            </a:xfrm>
          </p:grpSpPr>
          <p:sp>
            <p:nvSpPr>
              <p:cNvPr id="64" name="Freeform 15">
                <a:extLst>
                  <a:ext uri="{FF2B5EF4-FFF2-40B4-BE49-F238E27FC236}">
                    <a16:creationId xmlns:a16="http://schemas.microsoft.com/office/drawing/2014/main" id="{C1F73763-B0AD-A9A3-EDE9-36AF7BA933F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5" name="TextBox 16">
                <a:extLst>
                  <a:ext uri="{FF2B5EF4-FFF2-40B4-BE49-F238E27FC236}">
                    <a16:creationId xmlns:a16="http://schemas.microsoft.com/office/drawing/2014/main" id="{A3A734E5-FCBA-2D06-948D-9AC592935FC6}"/>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1" name="Group 17">
              <a:extLst>
                <a:ext uri="{FF2B5EF4-FFF2-40B4-BE49-F238E27FC236}">
                  <a16:creationId xmlns:a16="http://schemas.microsoft.com/office/drawing/2014/main" id="{A664992D-FC2F-B414-764E-6B2A642F7A43}"/>
                </a:ext>
              </a:extLst>
            </p:cNvPr>
            <p:cNvGrpSpPr/>
            <p:nvPr/>
          </p:nvGrpSpPr>
          <p:grpSpPr>
            <a:xfrm rot="-5400000">
              <a:off x="268350" y="254733"/>
              <a:ext cx="743810" cy="743810"/>
              <a:chOff x="0" y="0"/>
              <a:chExt cx="108388" cy="108388"/>
            </a:xfrm>
          </p:grpSpPr>
          <p:sp>
            <p:nvSpPr>
              <p:cNvPr id="62" name="Freeform 18">
                <a:extLst>
                  <a:ext uri="{FF2B5EF4-FFF2-40B4-BE49-F238E27FC236}">
                    <a16:creationId xmlns:a16="http://schemas.microsoft.com/office/drawing/2014/main" id="{07F2D251-A969-0B73-AFF1-34B728B3B253}"/>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3" name="TextBox 19">
                <a:extLst>
                  <a:ext uri="{FF2B5EF4-FFF2-40B4-BE49-F238E27FC236}">
                    <a16:creationId xmlns:a16="http://schemas.microsoft.com/office/drawing/2014/main" id="{09539791-6C7F-D0B2-72C4-332355BCD1D5}"/>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68" name="Group 10">
            <a:extLst>
              <a:ext uri="{FF2B5EF4-FFF2-40B4-BE49-F238E27FC236}">
                <a16:creationId xmlns:a16="http://schemas.microsoft.com/office/drawing/2014/main" id="{3C37B07B-6368-F308-109D-5BB7441C5335}"/>
              </a:ext>
            </a:extLst>
          </p:cNvPr>
          <p:cNvGrpSpPr/>
          <p:nvPr/>
        </p:nvGrpSpPr>
        <p:grpSpPr>
          <a:xfrm>
            <a:off x="10379482" y="2646795"/>
            <a:ext cx="626638" cy="626638"/>
            <a:chOff x="0" y="0"/>
            <a:chExt cx="1253276" cy="1253276"/>
          </a:xfrm>
        </p:grpSpPr>
        <p:grpSp>
          <p:nvGrpSpPr>
            <p:cNvPr id="69" name="Group 11">
              <a:extLst>
                <a:ext uri="{FF2B5EF4-FFF2-40B4-BE49-F238E27FC236}">
                  <a16:creationId xmlns:a16="http://schemas.microsoft.com/office/drawing/2014/main" id="{1F74B504-B145-5EDA-1065-9D8BFE8F9993}"/>
                </a:ext>
              </a:extLst>
            </p:cNvPr>
            <p:cNvGrpSpPr/>
            <p:nvPr/>
          </p:nvGrpSpPr>
          <p:grpSpPr>
            <a:xfrm rot="-5400000">
              <a:off x="0" y="0"/>
              <a:ext cx="1253276" cy="1253276"/>
              <a:chOff x="0" y="0"/>
              <a:chExt cx="812800" cy="812800"/>
            </a:xfrm>
          </p:grpSpPr>
          <p:sp>
            <p:nvSpPr>
              <p:cNvPr id="76" name="Freeform 12">
                <a:extLst>
                  <a:ext uri="{FF2B5EF4-FFF2-40B4-BE49-F238E27FC236}">
                    <a16:creationId xmlns:a16="http://schemas.microsoft.com/office/drawing/2014/main" id="{B115193B-5E67-26B1-821C-4E7AB148BC0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75D"/>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7" name="TextBox 13">
                <a:extLst>
                  <a:ext uri="{FF2B5EF4-FFF2-40B4-BE49-F238E27FC236}">
                    <a16:creationId xmlns:a16="http://schemas.microsoft.com/office/drawing/2014/main" id="{E9C1710B-13FD-CC5C-5E92-A25CB0D806CB}"/>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0" name="Group 14">
              <a:extLst>
                <a:ext uri="{FF2B5EF4-FFF2-40B4-BE49-F238E27FC236}">
                  <a16:creationId xmlns:a16="http://schemas.microsoft.com/office/drawing/2014/main" id="{EDA5D9A3-5593-1FF2-7484-D9CB6240C990}"/>
                </a:ext>
              </a:extLst>
            </p:cNvPr>
            <p:cNvGrpSpPr/>
            <p:nvPr/>
          </p:nvGrpSpPr>
          <p:grpSpPr>
            <a:xfrm rot="-5400000">
              <a:off x="153093" y="139476"/>
              <a:ext cx="974324" cy="974324"/>
              <a:chOff x="0" y="0"/>
              <a:chExt cx="812800" cy="812800"/>
            </a:xfrm>
          </p:grpSpPr>
          <p:sp>
            <p:nvSpPr>
              <p:cNvPr id="74" name="Freeform 15">
                <a:extLst>
                  <a:ext uri="{FF2B5EF4-FFF2-40B4-BE49-F238E27FC236}">
                    <a16:creationId xmlns:a16="http://schemas.microsoft.com/office/drawing/2014/main" id="{262088BA-6719-B3B8-FC31-C5ED242719EB}"/>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D9EAF6"/>
              </a:solidFill>
              <a:ln w="19050" cap="rnd">
                <a:solidFill>
                  <a:srgbClr val="969EA4"/>
                </a:solidFill>
                <a:prstDash val="sysDot"/>
                <a:round/>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5" name="TextBox 16">
                <a:extLst>
                  <a:ext uri="{FF2B5EF4-FFF2-40B4-BE49-F238E27FC236}">
                    <a16:creationId xmlns:a16="http://schemas.microsoft.com/office/drawing/2014/main" id="{A93E2816-75EB-4991-8E09-6576F562ED26}"/>
                  </a:ext>
                </a:extLst>
              </p:cNvPr>
              <p:cNvSpPr txBox="1"/>
              <p:nvPr/>
            </p:nvSpPr>
            <p:spPr>
              <a:xfrm>
                <a:off x="76200" y="57150"/>
                <a:ext cx="660400" cy="679450"/>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71" name="Group 17">
              <a:extLst>
                <a:ext uri="{FF2B5EF4-FFF2-40B4-BE49-F238E27FC236}">
                  <a16:creationId xmlns:a16="http://schemas.microsoft.com/office/drawing/2014/main" id="{BEB137BD-CE0A-E349-07C8-F7707BA90153}"/>
                </a:ext>
              </a:extLst>
            </p:cNvPr>
            <p:cNvGrpSpPr/>
            <p:nvPr/>
          </p:nvGrpSpPr>
          <p:grpSpPr>
            <a:xfrm rot="-5400000">
              <a:off x="268350" y="254733"/>
              <a:ext cx="743810" cy="743810"/>
              <a:chOff x="0" y="0"/>
              <a:chExt cx="108388" cy="108388"/>
            </a:xfrm>
          </p:grpSpPr>
          <p:sp>
            <p:nvSpPr>
              <p:cNvPr id="72" name="Freeform 18">
                <a:extLst>
                  <a:ext uri="{FF2B5EF4-FFF2-40B4-BE49-F238E27FC236}">
                    <a16:creationId xmlns:a16="http://schemas.microsoft.com/office/drawing/2014/main" id="{ABA02485-C997-7B9E-D4AD-3DE0197DC54C}"/>
                  </a:ext>
                </a:extLst>
              </p:cNvPr>
              <p:cNvSpPr/>
              <p:nvPr/>
            </p:nvSpPr>
            <p:spPr>
              <a:xfrm>
                <a:off x="0" y="0"/>
                <a:ext cx="108388" cy="108388"/>
              </a:xfrm>
              <a:custGeom>
                <a:avLst/>
                <a:gdLst/>
                <a:ahLst/>
                <a:cxnLst/>
                <a:rect l="l" t="t" r="r" b="b"/>
                <a:pathLst>
                  <a:path w="108388" h="108388">
                    <a:moveTo>
                      <a:pt x="54194" y="0"/>
                    </a:moveTo>
                    <a:cubicBezTo>
                      <a:pt x="24263" y="0"/>
                      <a:pt x="0" y="24263"/>
                      <a:pt x="0" y="54194"/>
                    </a:cubicBezTo>
                    <a:cubicBezTo>
                      <a:pt x="0" y="84124"/>
                      <a:pt x="24263" y="108388"/>
                      <a:pt x="54194" y="108388"/>
                    </a:cubicBezTo>
                    <a:cubicBezTo>
                      <a:pt x="84124" y="108388"/>
                      <a:pt x="108388" y="84124"/>
                      <a:pt x="108388" y="54194"/>
                    </a:cubicBezTo>
                    <a:cubicBezTo>
                      <a:pt x="108388" y="24263"/>
                      <a:pt x="84124" y="0"/>
                      <a:pt x="54194" y="0"/>
                    </a:cubicBezTo>
                    <a:close/>
                  </a:path>
                </a:pathLst>
              </a:custGeom>
              <a:solidFill>
                <a:srgbClr val="8B7054"/>
              </a:solid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73" name="TextBox 19">
                <a:extLst>
                  <a:ext uri="{FF2B5EF4-FFF2-40B4-BE49-F238E27FC236}">
                    <a16:creationId xmlns:a16="http://schemas.microsoft.com/office/drawing/2014/main" id="{B7B00853-F03E-7527-F2FE-8B372B1C3D28}"/>
                  </a:ext>
                </a:extLst>
              </p:cNvPr>
              <p:cNvSpPr txBox="1"/>
              <p:nvPr/>
            </p:nvSpPr>
            <p:spPr>
              <a:xfrm>
                <a:off x="10161" y="-8889"/>
                <a:ext cx="88065" cy="107115"/>
              </a:xfrm>
              <a:prstGeom prst="rect">
                <a:avLst/>
              </a:prstGeom>
            </p:spPr>
            <p:txBody>
              <a:bodyPr lIns="26915" tIns="26915" rIns="26915" bIns="26915" rtlCol="0" anchor="ctr"/>
              <a:lstStyle/>
              <a:p>
                <a:pPr marL="0" marR="0" lvl="0" indent="0" algn="ctr" defTabSz="609630" rtl="0" eaLnBrk="1" fontAlgn="auto" latinLnBrk="0" hangingPunct="1">
                  <a:lnSpc>
                    <a:spcPts val="499"/>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sp>
        <p:nvSpPr>
          <p:cNvPr id="79" name="TextBox 96">
            <a:extLst>
              <a:ext uri="{FF2B5EF4-FFF2-40B4-BE49-F238E27FC236}">
                <a16:creationId xmlns:a16="http://schemas.microsoft.com/office/drawing/2014/main" id="{0E10329A-1941-256F-690D-6A1238F530FD}"/>
              </a:ext>
            </a:extLst>
          </p:cNvPr>
          <p:cNvSpPr txBox="1"/>
          <p:nvPr/>
        </p:nvSpPr>
        <p:spPr>
          <a:xfrm>
            <a:off x="540003" y="209032"/>
            <a:ext cx="11504685" cy="602344"/>
          </a:xfrm>
          <a:prstGeom prst="rect">
            <a:avLst/>
          </a:prstGeom>
        </p:spPr>
        <p:txBody>
          <a:bodyPr lIns="0" tIns="0" rIns="0" bIns="0" rtlCol="0" anchor="t">
            <a:spAutoFit/>
          </a:bodyPr>
          <a:lstStyle/>
          <a:p>
            <a:pPr marL="0" marR="0" lvl="0" indent="0" algn="ctr" defTabSz="609630" rtl="0" eaLnBrk="1" fontAlgn="auto" latinLnBrk="0" hangingPunct="1">
              <a:lnSpc>
                <a:spcPts val="5108"/>
              </a:lnSpc>
              <a:spcBef>
                <a:spcPts val="0"/>
              </a:spcBef>
              <a:spcAft>
                <a:spcPts val="0"/>
              </a:spcAft>
              <a:buClrTx/>
              <a:buSzTx/>
              <a:buFontTx/>
              <a:buNone/>
              <a:tabLst/>
              <a:defRPr/>
            </a:pPr>
            <a:r>
              <a:rPr lang="en-US" sz="3648" b="1" dirty="0">
                <a:solidFill>
                  <a:prstClr val="white"/>
                </a:solidFill>
                <a:latin typeface="Verdana" panose="020B0604030504040204" pitchFamily="34" charset="0"/>
                <a:ea typeface="Verdana" panose="020B0604030504040204" pitchFamily="34" charset="0"/>
                <a:cs typeface="Muli Bold"/>
                <a:sym typeface="Muli Bold"/>
              </a:rPr>
              <a:t>TRB</a:t>
            </a:r>
            <a:r>
              <a:rPr kumimoji="0" lang="en-US" sz="3648" b="1"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uli Bold"/>
                <a:sym typeface="Muli Bold"/>
              </a:rPr>
              <a:t> | Implementation Timeline</a:t>
            </a:r>
          </a:p>
        </p:txBody>
      </p:sp>
      <p:sp>
        <p:nvSpPr>
          <p:cNvPr id="81" name="TextBox 80">
            <a:extLst>
              <a:ext uri="{FF2B5EF4-FFF2-40B4-BE49-F238E27FC236}">
                <a16:creationId xmlns:a16="http://schemas.microsoft.com/office/drawing/2014/main" id="{9052FCFC-8856-FD86-A9E6-49677769C185}"/>
              </a:ext>
            </a:extLst>
          </p:cNvPr>
          <p:cNvSpPr txBox="1"/>
          <p:nvPr/>
        </p:nvSpPr>
        <p:spPr>
          <a:xfrm>
            <a:off x="9880829" y="1423260"/>
            <a:ext cx="232687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Go Live Rollout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cs typeface="Muli"/>
                <a:sym typeface="Muli"/>
              </a:rPr>
              <a:t>Summer</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uli"/>
                <a:sym typeface="Muli"/>
              </a:rPr>
              <a:t> 2026: </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All new Commercial deals begin running through Abrigo</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2" name="TextBox 81">
            <a:extLst>
              <a:ext uri="{FF2B5EF4-FFF2-40B4-BE49-F238E27FC236}">
                <a16:creationId xmlns:a16="http://schemas.microsoft.com/office/drawing/2014/main" id="{627ACA07-C5F2-440D-8C9E-162FCD9D4DA2}"/>
              </a:ext>
            </a:extLst>
          </p:cNvPr>
          <p:cNvSpPr txBox="1"/>
          <p:nvPr/>
        </p:nvSpPr>
        <p:spPr>
          <a:xfrm>
            <a:off x="9207275" y="4633808"/>
            <a:ext cx="2971051"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End User Training Rollout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Summer</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2026: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All users will receive robust training and time to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3" name="TextBox 82">
            <a:extLst>
              <a:ext uri="{FF2B5EF4-FFF2-40B4-BE49-F238E27FC236}">
                <a16:creationId xmlns:a16="http://schemas.microsoft.com/office/drawing/2014/main" id="{2D67B6AA-050C-B64C-8963-F769F2339C67}"/>
              </a:ext>
            </a:extLst>
          </p:cNvPr>
          <p:cNvSpPr txBox="1"/>
          <p:nvPr/>
        </p:nvSpPr>
        <p:spPr>
          <a:xfrm>
            <a:off x="6621605" y="1388214"/>
            <a:ext cx="2802902"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Train the Trainer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May 2026</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Subject Matter Experts attend Train the Trainer to prepare for launching end user training across the bank</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84" name="Picture 83">
            <a:extLst>
              <a:ext uri="{FF2B5EF4-FFF2-40B4-BE49-F238E27FC236}">
                <a16:creationId xmlns:a16="http://schemas.microsoft.com/office/drawing/2014/main" id="{7009107F-61F3-EC99-434B-56C6F62DA694}"/>
              </a:ext>
            </a:extLst>
          </p:cNvPr>
          <p:cNvPicPr>
            <a:picLocks noChangeAspect="1"/>
          </p:cNvPicPr>
          <p:nvPr/>
        </p:nvPicPr>
        <p:blipFill>
          <a:blip r:embed="rId6"/>
          <a:srcRect l="19712" t="19243" r="19035" b="12760"/>
          <a:stretch/>
        </p:blipFill>
        <p:spPr>
          <a:xfrm>
            <a:off x="11548383" y="3713785"/>
            <a:ext cx="643617" cy="770714"/>
          </a:xfrm>
          <a:prstGeom prst="rect">
            <a:avLst/>
          </a:prstGeom>
        </p:spPr>
      </p:pic>
      <p:pic>
        <p:nvPicPr>
          <p:cNvPr id="86" name="Graphic 85" descr="Teacher outline">
            <a:extLst>
              <a:ext uri="{FF2B5EF4-FFF2-40B4-BE49-F238E27FC236}">
                <a16:creationId xmlns:a16="http://schemas.microsoft.com/office/drawing/2014/main" id="{AECA7421-C943-B2DE-4E94-10581898ED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4914" y="2465580"/>
            <a:ext cx="612767" cy="612767"/>
          </a:xfrm>
          <a:prstGeom prst="rect">
            <a:avLst/>
          </a:prstGeom>
        </p:spPr>
      </p:pic>
      <p:pic>
        <p:nvPicPr>
          <p:cNvPr id="88" name="Graphic 87" descr="Classroom outline">
            <a:extLst>
              <a:ext uri="{FF2B5EF4-FFF2-40B4-BE49-F238E27FC236}">
                <a16:creationId xmlns:a16="http://schemas.microsoft.com/office/drawing/2014/main" id="{87C55D59-DDF2-C004-2A3A-CB538B2C6E2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10894" y="3837779"/>
            <a:ext cx="612648" cy="612648"/>
          </a:xfrm>
          <a:prstGeom prst="rect">
            <a:avLst/>
          </a:prstGeom>
        </p:spPr>
      </p:pic>
      <p:sp>
        <p:nvSpPr>
          <p:cNvPr id="89" name="TextBox 88">
            <a:extLst>
              <a:ext uri="{FF2B5EF4-FFF2-40B4-BE49-F238E27FC236}">
                <a16:creationId xmlns:a16="http://schemas.microsoft.com/office/drawing/2014/main" id="{DB604680-E612-21A2-6A1C-F2BB437BA298}"/>
              </a:ext>
            </a:extLst>
          </p:cNvPr>
          <p:cNvSpPr txBox="1"/>
          <p:nvPr/>
        </p:nvSpPr>
        <p:spPr>
          <a:xfrm>
            <a:off x="123767" y="1396538"/>
            <a:ext cx="288523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Planning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September/October</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2025: </a:t>
            </a:r>
            <a:r>
              <a:rPr lang="en-US" sz="1200" dirty="0">
                <a:solidFill>
                  <a:srgbClr val="000000"/>
                </a:solidFill>
                <a:latin typeface="Verdana" panose="020B0604030504040204" pitchFamily="34" charset="0"/>
                <a:ea typeface="Verdana" panose="020B0604030504040204" pitchFamily="34" charset="0"/>
                <a:sym typeface="Muli"/>
              </a:rPr>
              <a:t>TRB</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 assembled a project team and began laying out the goals and needs</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0" name="Freeform 2">
            <a:extLst>
              <a:ext uri="{FF2B5EF4-FFF2-40B4-BE49-F238E27FC236}">
                <a16:creationId xmlns:a16="http://schemas.microsoft.com/office/drawing/2014/main" id="{8075A533-D267-E653-9CAD-BBE059707D4E}"/>
              </a:ext>
            </a:extLst>
          </p:cNvPr>
          <p:cNvSpPr/>
          <p:nvPr/>
        </p:nvSpPr>
        <p:spPr>
          <a:xfrm>
            <a:off x="1768389" y="2418307"/>
            <a:ext cx="585592" cy="585592"/>
          </a:xfrm>
          <a:custGeom>
            <a:avLst/>
            <a:gdLst/>
            <a:ahLst/>
            <a:cxnLst/>
            <a:rect l="l" t="t" r="r" b="b"/>
            <a:pathLst>
              <a:path w="878388" h="878388">
                <a:moveTo>
                  <a:pt x="0" y="0"/>
                </a:moveTo>
                <a:lnTo>
                  <a:pt x="878388" y="0"/>
                </a:lnTo>
                <a:lnTo>
                  <a:pt x="878388" y="878388"/>
                </a:lnTo>
                <a:lnTo>
                  <a:pt x="0" y="878388"/>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1B3949C0-D065-97C3-5825-040E7957992D}"/>
              </a:ext>
            </a:extLst>
          </p:cNvPr>
          <p:cNvSpPr txBox="1"/>
          <p:nvPr/>
        </p:nvSpPr>
        <p:spPr>
          <a:xfrm>
            <a:off x="1043421" y="4539247"/>
            <a:ext cx="267064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System Design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Oct 2025 – Jan 2026</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a:t>
            </a:r>
            <a:r>
              <a:rPr kumimoji="0" lang="en-US" sz="14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 </a:t>
            </a:r>
            <a:r>
              <a:rPr lang="en-US" sz="1200" dirty="0">
                <a:solidFill>
                  <a:srgbClr val="000000"/>
                </a:solidFill>
                <a:latin typeface="Verdana" panose="020B0604030504040204" pitchFamily="34" charset="0"/>
                <a:ea typeface="Verdana" panose="020B0604030504040204" pitchFamily="34" charset="0"/>
                <a:cs typeface="Muli"/>
                <a:sym typeface="Muli"/>
              </a:rPr>
              <a:t>TRB</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 Project Team works with Abrigo to use best practices to design the system to meet our unique needs</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94" name="TextBox 93">
            <a:extLst>
              <a:ext uri="{FF2B5EF4-FFF2-40B4-BE49-F238E27FC236}">
                <a16:creationId xmlns:a16="http://schemas.microsoft.com/office/drawing/2014/main" id="{C86C7396-0CDD-7674-7AAD-77B6FE2CDA9C}"/>
              </a:ext>
            </a:extLst>
          </p:cNvPr>
          <p:cNvSpPr txBox="1"/>
          <p:nvPr/>
        </p:nvSpPr>
        <p:spPr>
          <a:xfrm>
            <a:off x="4356608" y="4532340"/>
            <a:ext cx="214212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System Validation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January - March</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2026:</a:t>
            </a:r>
            <a:r>
              <a:rPr kumimoji="0" lang="en-US" sz="12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Finalize product configurations and testing for Commercial. SBA Configuration/Validation</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100" name="Graphic 99" descr="Ui Ux with solid fill">
            <a:extLst>
              <a:ext uri="{FF2B5EF4-FFF2-40B4-BE49-F238E27FC236}">
                <a16:creationId xmlns:a16="http://schemas.microsoft.com/office/drawing/2014/main" id="{B3C3FE09-1D74-DEA2-EA5E-3C46CAD9CC5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634462" y="4041043"/>
            <a:ext cx="612648" cy="612648"/>
          </a:xfrm>
          <a:prstGeom prst="rect">
            <a:avLst/>
          </a:prstGeom>
        </p:spPr>
      </p:pic>
      <p:pic>
        <p:nvPicPr>
          <p:cNvPr id="2" name="Picture 1">
            <a:extLst>
              <a:ext uri="{FF2B5EF4-FFF2-40B4-BE49-F238E27FC236}">
                <a16:creationId xmlns:a16="http://schemas.microsoft.com/office/drawing/2014/main" id="{907E5D45-E466-B312-5337-8B3A234487D8}"/>
              </a:ext>
            </a:extLst>
          </p:cNvPr>
          <p:cNvPicPr>
            <a:picLocks noChangeAspect="1"/>
          </p:cNvPicPr>
          <p:nvPr/>
        </p:nvPicPr>
        <p:blipFill>
          <a:blip r:embed="rId15"/>
          <a:stretch>
            <a:fillRect/>
          </a:stretch>
        </p:blipFill>
        <p:spPr>
          <a:xfrm>
            <a:off x="241393" y="6160598"/>
            <a:ext cx="3194609" cy="512134"/>
          </a:xfrm>
          <a:prstGeom prst="rect">
            <a:avLst/>
          </a:prstGeom>
        </p:spPr>
      </p:pic>
      <p:sp>
        <p:nvSpPr>
          <p:cNvPr id="78" name="TextBox 77">
            <a:extLst>
              <a:ext uri="{FF2B5EF4-FFF2-40B4-BE49-F238E27FC236}">
                <a16:creationId xmlns:a16="http://schemas.microsoft.com/office/drawing/2014/main" id="{A801DD75-575A-8680-1D09-CC915C2603FE}"/>
              </a:ext>
            </a:extLst>
          </p:cNvPr>
          <p:cNvSpPr txBox="1"/>
          <p:nvPr/>
        </p:nvSpPr>
        <p:spPr>
          <a:xfrm>
            <a:off x="7089202" y="3434761"/>
            <a:ext cx="1326409"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SBA Training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May 2026</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a:t>
            </a:r>
            <a:r>
              <a:rPr lang="en-US" sz="1200" dirty="0">
                <a:solidFill>
                  <a:srgbClr val="000000"/>
                </a:solidFill>
                <a:latin typeface="Verdana" panose="020B0604030504040204" pitchFamily="34" charset="0"/>
                <a:ea typeface="Verdana" panose="020B0604030504040204" pitchFamily="34" charset="0"/>
                <a:sym typeface="Muli"/>
              </a:rPr>
              <a:t>E</a:t>
            </a:r>
            <a:r>
              <a:rPr kumimoji="0" lang="en-US" sz="1200" b="0" i="0" u="none" strike="noStrike" kern="1200" cap="none" spc="0" normalizeH="0" baseline="0" noProof="0" dirty="0" err="1">
                <a:ln>
                  <a:noFill/>
                </a:ln>
                <a:solidFill>
                  <a:srgbClr val="000000"/>
                </a:solidFill>
                <a:effectLst/>
                <a:uLnTx/>
                <a:uFillTx/>
                <a:latin typeface="Verdana" panose="020B0604030504040204" pitchFamily="34" charset="0"/>
                <a:ea typeface="Verdana" panose="020B0604030504040204" pitchFamily="34" charset="0"/>
                <a:cs typeface="Muli"/>
                <a:sym typeface="Muli"/>
              </a:rPr>
              <a:t>nd</a:t>
            </a:r>
            <a:r>
              <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uli"/>
                <a:sym typeface="Muli"/>
              </a:rPr>
              <a:t> users, specific to SBA, will be trained on SBA modules</a:t>
            </a:r>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
        <p:nvSpPr>
          <p:cNvPr id="80" name="TextBox 79">
            <a:extLst>
              <a:ext uri="{FF2B5EF4-FFF2-40B4-BE49-F238E27FC236}">
                <a16:creationId xmlns:a16="http://schemas.microsoft.com/office/drawing/2014/main" id="{BF349059-E195-F2DB-2178-FE8E990BF794}"/>
              </a:ext>
            </a:extLst>
          </p:cNvPr>
          <p:cNvSpPr txBox="1"/>
          <p:nvPr/>
        </p:nvSpPr>
        <p:spPr>
          <a:xfrm>
            <a:off x="3211007" y="1362488"/>
            <a:ext cx="3045667" cy="129266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Core Integration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75D"/>
                </a:solidFill>
                <a:latin typeface="Verdana" panose="020B0604030504040204" pitchFamily="34" charset="0"/>
                <a:ea typeface="Verdana" panose="020B0604030504040204" pitchFamily="34" charset="0"/>
              </a:rPr>
              <a:t>December 2025 – March 2026</a:t>
            </a:r>
            <a:r>
              <a:rPr kumimoji="0" lang="en-US" sz="1400" b="1" i="0" u="none" strike="noStrike" kern="1200" cap="none" spc="0" normalizeH="0" baseline="0" noProof="0" dirty="0">
                <a:ln>
                  <a:noFill/>
                </a:ln>
                <a:solidFill>
                  <a:srgbClr val="00275D"/>
                </a:solidFill>
                <a:effectLst/>
                <a:uLnTx/>
                <a:uFillTx/>
                <a:latin typeface="Verdana" panose="020B0604030504040204" pitchFamily="34" charset="0"/>
                <a:ea typeface="Verdana" panose="020B0604030504040204" pitchFamily="34" charset="0"/>
                <a:cs typeface="+mn-cs"/>
              </a:rPr>
              <a:t>: </a:t>
            </a:r>
            <a:r>
              <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Our files from the Core will come over every morning into Abrigo to give us the most up to date information</a:t>
            </a:r>
          </a:p>
        </p:txBody>
      </p:sp>
      <p:pic>
        <p:nvPicPr>
          <p:cNvPr id="85" name="Graphic 84" descr="Cloud Computing outline">
            <a:extLst>
              <a:ext uri="{FF2B5EF4-FFF2-40B4-BE49-F238E27FC236}">
                <a16:creationId xmlns:a16="http://schemas.microsoft.com/office/drawing/2014/main" id="{50A7CBB9-F815-85C1-B403-DF1FBB17764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4970118" y="2696550"/>
            <a:ext cx="612648" cy="612648"/>
          </a:xfrm>
          <a:prstGeom prst="rect">
            <a:avLst/>
          </a:prstGeom>
        </p:spPr>
      </p:pic>
      <p:pic>
        <p:nvPicPr>
          <p:cNvPr id="91" name="Graphic 90" descr="Clipboard Mixed outline">
            <a:extLst>
              <a:ext uri="{FF2B5EF4-FFF2-40B4-BE49-F238E27FC236}">
                <a16:creationId xmlns:a16="http://schemas.microsoft.com/office/drawing/2014/main" id="{C8784127-001C-7135-82B8-C3A7D838581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4710065" y="3927599"/>
            <a:ext cx="626639" cy="626639"/>
          </a:xfrm>
          <a:prstGeom prst="rect">
            <a:avLst/>
          </a:prstGeom>
        </p:spPr>
      </p:pic>
      <p:pic>
        <p:nvPicPr>
          <p:cNvPr id="96" name="Graphic 95" descr="Boardroom with solid fill">
            <a:extLst>
              <a:ext uri="{FF2B5EF4-FFF2-40B4-BE49-F238E27FC236}">
                <a16:creationId xmlns:a16="http://schemas.microsoft.com/office/drawing/2014/main" id="{194A1B63-2C4F-8DA6-3744-B695C8596F6D}"/>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7300702" y="5050415"/>
            <a:ext cx="618197" cy="618197"/>
          </a:xfrm>
          <a:prstGeom prst="rect">
            <a:avLst/>
          </a:prstGeom>
        </p:spPr>
      </p:pic>
    </p:spTree>
    <p:extLst>
      <p:ext uri="{BB962C8B-B14F-4D97-AF65-F5344CB8AC3E}">
        <p14:creationId xmlns:p14="http://schemas.microsoft.com/office/powerpoint/2010/main" val="2097367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29D75-EFF7-8130-4A32-C146EC184CFB}"/>
              </a:ext>
            </a:extLst>
          </p:cNvPr>
          <p:cNvSpPr>
            <a:spLocks noGrp="1"/>
          </p:cNvSpPr>
          <p:nvPr>
            <p:ph type="title"/>
          </p:nvPr>
        </p:nvSpPr>
        <p:spPr/>
        <p:txBody>
          <a:bodyPr/>
          <a:lstStyle/>
          <a:p>
            <a:r>
              <a:rPr lang="en-US" dirty="0"/>
              <a:t>What about Training?</a:t>
            </a:r>
          </a:p>
        </p:txBody>
      </p:sp>
      <p:pic>
        <p:nvPicPr>
          <p:cNvPr id="5" name="Picture 4">
            <a:extLst>
              <a:ext uri="{FF2B5EF4-FFF2-40B4-BE49-F238E27FC236}">
                <a16:creationId xmlns:a16="http://schemas.microsoft.com/office/drawing/2014/main" id="{BE67822B-09EC-6A7D-8AB9-239292CDA2FA}"/>
              </a:ext>
            </a:extLst>
          </p:cNvPr>
          <p:cNvPicPr>
            <a:picLocks noChangeAspect="1"/>
          </p:cNvPicPr>
          <p:nvPr/>
        </p:nvPicPr>
        <p:blipFill>
          <a:blip r:embed="rId3"/>
          <a:stretch>
            <a:fillRect/>
          </a:stretch>
        </p:blipFill>
        <p:spPr>
          <a:xfrm>
            <a:off x="1190625" y="1524000"/>
            <a:ext cx="9616341" cy="4681909"/>
          </a:xfrm>
          <a:prstGeom prst="rect">
            <a:avLst/>
          </a:prstGeom>
        </p:spPr>
      </p:pic>
    </p:spTree>
    <p:extLst>
      <p:ext uri="{BB962C8B-B14F-4D97-AF65-F5344CB8AC3E}">
        <p14:creationId xmlns:p14="http://schemas.microsoft.com/office/powerpoint/2010/main" val="981703543"/>
      </p:ext>
    </p:extLst>
  </p:cSld>
  <p:clrMapOvr>
    <a:masterClrMapping/>
  </p:clrMapOvr>
</p:sld>
</file>

<file path=ppt/theme/theme1.xml><?xml version="1.0" encoding="utf-8"?>
<a:theme xmlns:a="http://schemas.openxmlformats.org/drawingml/2006/main" name="2_Office Theme">
  <a:themeElements>
    <a:clrScheme name="Abrigo Colors">
      <a:dk1>
        <a:sysClr val="windowText" lastClr="000000"/>
      </a:dk1>
      <a:lt1>
        <a:sysClr val="window" lastClr="FFFFFF"/>
      </a:lt1>
      <a:dk2>
        <a:srgbClr val="44546A"/>
      </a:dk2>
      <a:lt2>
        <a:srgbClr val="E7E6E6"/>
      </a:lt2>
      <a:accent1>
        <a:srgbClr val="82C2DF"/>
      </a:accent1>
      <a:accent2>
        <a:srgbClr val="005984"/>
      </a:accent2>
      <a:accent3>
        <a:srgbClr val="F9D032"/>
      </a:accent3>
      <a:accent4>
        <a:srgbClr val="383943"/>
      </a:accent4>
      <a:accent5>
        <a:srgbClr val="FF5A2B"/>
      </a:accent5>
      <a:accent6>
        <a:srgbClr val="E4F3F8"/>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6180ec-4ef9-463d-809a-430940cf0aa9">
      <Terms xmlns="http://schemas.microsoft.com/office/infopath/2007/PartnerControls"/>
    </lcf76f155ced4ddcb4097134ff3c332f>
    <TaxCatchAll xmlns="c0da8b34-6df5-4f47-8970-e5cc1d93d13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F02A4ECFF875049BF20144A887F569A" ma:contentTypeVersion="13" ma:contentTypeDescription="Create a new document." ma:contentTypeScope="" ma:versionID="3a27cd83e8d49738b6af14d66fe31dff">
  <xsd:schema xmlns:xsd="http://www.w3.org/2001/XMLSchema" xmlns:xs="http://www.w3.org/2001/XMLSchema" xmlns:p="http://schemas.microsoft.com/office/2006/metadata/properties" xmlns:ns2="946180ec-4ef9-463d-809a-430940cf0aa9" xmlns:ns3="c0da8b34-6df5-4f47-8970-e5cc1d93d132" targetNamespace="http://schemas.microsoft.com/office/2006/metadata/properties" ma:root="true" ma:fieldsID="1b7d21cdd6d10193c1037e8e128788f5" ns2:_="" ns3:_="">
    <xsd:import namespace="946180ec-4ef9-463d-809a-430940cf0aa9"/>
    <xsd:import namespace="c0da8b34-6df5-4f47-8970-e5cc1d93d13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180ec-4ef9-463d-809a-430940cf0a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da70907-e656-4f2c-8676-429ab8e1484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da8b34-6df5-4f47-8970-e5cc1d93d13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e23bc84-94f0-4ade-84eb-ab08eebe0118}" ma:internalName="TaxCatchAll" ma:showField="CatchAllData" ma:web="c0da8b34-6df5-4f47-8970-e5cc1d93d13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F779A3B-5700-4269-825D-6A754EB1017A}">
  <ds:schemaRefs>
    <ds:schemaRef ds:uri="43d771e7-b9a9-4d2f-9848-081b9ec72005"/>
    <ds:schemaRef ds:uri="http://schemas.microsoft.com/office/2006/metadata/properties"/>
    <ds:schemaRef ds:uri="http://schemas.microsoft.com/office/infopath/2007/PartnerControls"/>
    <ds:schemaRef ds:uri="http://schemas.microsoft.com/sharepoint/v3"/>
    <ds:schemaRef ds:uri="adb42fc8-9f80-4adc-b56d-be3a1fe12606"/>
    <ds:schemaRef ds:uri="ec77d6ec-6507-47fd-83d7-76e7405ec1c1"/>
    <ds:schemaRef ds:uri="946180ec-4ef9-463d-809a-430940cf0aa9"/>
    <ds:schemaRef ds:uri="c0da8b34-6df5-4f47-8970-e5cc1d93d132"/>
  </ds:schemaRefs>
</ds:datastoreItem>
</file>

<file path=customXml/itemProps2.xml><?xml version="1.0" encoding="utf-8"?>
<ds:datastoreItem xmlns:ds="http://schemas.openxmlformats.org/officeDocument/2006/customXml" ds:itemID="{6647FCEA-DB2C-498D-8DB2-E91DC9D84C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180ec-4ef9-463d-809a-430940cf0aa9"/>
    <ds:schemaRef ds:uri="c0da8b34-6df5-4f47-8970-e5cc1d93d13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700590D-5012-429A-AF27-43C7F226CA1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834</TotalTime>
  <Words>1715</Words>
  <Application>Microsoft Office PowerPoint</Application>
  <PresentationFormat>Widescreen</PresentationFormat>
  <Paragraphs>202</Paragraphs>
  <Slides>10</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Aptos</vt:lpstr>
      <vt:lpstr>Aptos Display</vt:lpstr>
      <vt:lpstr>Arial</vt:lpstr>
      <vt:lpstr>Calibri</vt:lpstr>
      <vt:lpstr>Canva Sans Bold</vt:lpstr>
      <vt:lpstr>Muli</vt:lpstr>
      <vt:lpstr>Verdana</vt:lpstr>
      <vt:lpstr>Wingdings</vt:lpstr>
      <vt:lpstr>2_Office Theme</vt:lpstr>
      <vt:lpstr>Office Theme</vt:lpstr>
      <vt:lpstr>1_Office Theme</vt:lpstr>
      <vt:lpstr>PowerPoint Presentation</vt:lpstr>
      <vt:lpstr>Responding to the Challenge</vt:lpstr>
      <vt:lpstr>Drivers for this Change</vt:lpstr>
      <vt:lpstr>Reporting Efficiency</vt:lpstr>
      <vt:lpstr>Financial Tracking</vt:lpstr>
      <vt:lpstr>Why Abrigo?</vt:lpstr>
      <vt:lpstr>Our Project Team</vt:lpstr>
      <vt:lpstr>PowerPoint Presentation</vt:lpstr>
      <vt:lpstr>What about Training?</vt:lpstr>
      <vt:lpstr>Keeping Up with the Project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Heather Smith</dc:creator>
  <cp:keywords/>
  <dc:description/>
  <cp:lastModifiedBy>Cesar Suarez</cp:lastModifiedBy>
  <cp:revision>89</cp:revision>
  <dcterms:created xsi:type="dcterms:W3CDTF">2019-01-03T19:57:48Z</dcterms:created>
  <dcterms:modified xsi:type="dcterms:W3CDTF">2025-12-19T15:42:31Z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0x010100BF02A4ECFF875049BF20144A887F569A</vt:lpwstr>
  </property>
  <property fmtid="{D5CDD505-2E9C-101B-9397-08002B2CF9AE}" pid="3" name="MSIP_Label_4858ceb4-73ff-4bbf-a9aa-abec93709466_Enabled">
    <vt:lpwstr>true</vt:lpwstr>
  </property>
  <property fmtid="{D5CDD505-2E9C-101B-9397-08002B2CF9AE}" pid="4" name="MSIP_Label_4858ceb4-73ff-4bbf-a9aa-abec93709466_SetDate">
    <vt:lpwstr>2022-09-20T12:56:01Z</vt:lpwstr>
  </property>
  <property fmtid="{D5CDD505-2E9C-101B-9397-08002B2CF9AE}" pid="5" name="MSIP_Label_4858ceb4-73ff-4bbf-a9aa-abec93709466_Method">
    <vt:lpwstr>Standard</vt:lpwstr>
  </property>
  <property fmtid="{D5CDD505-2E9C-101B-9397-08002B2CF9AE}" pid="6" name="MSIP_Label_4858ceb4-73ff-4bbf-a9aa-abec93709466_Name">
    <vt:lpwstr>General</vt:lpwstr>
  </property>
  <property fmtid="{D5CDD505-2E9C-101B-9397-08002B2CF9AE}" pid="7" name="MSIP_Label_4858ceb4-73ff-4bbf-a9aa-abec93709466_SiteId">
    <vt:lpwstr>b0a17b5e-03e2-44f9-b690-819585504a99</vt:lpwstr>
  </property>
  <property fmtid="{D5CDD505-2E9C-101B-9397-08002B2CF9AE}" pid="8" name="MSIP_Label_4858ceb4-73ff-4bbf-a9aa-abec93709466_ActionId">
    <vt:lpwstr>2be249e3-8ac1-4511-8956-f82aa0e99b18</vt:lpwstr>
  </property>
  <property fmtid="{D5CDD505-2E9C-101B-9397-08002B2CF9AE}" pid="9" name="MSIP_Label_4858ceb4-73ff-4bbf-a9aa-abec93709466_ContentBits">
    <vt:lpwstr>0</vt:lpwstr>
  </property>
  <property fmtid="{D5CDD505-2E9C-101B-9397-08002B2CF9AE}" pid="10" name="xd_ProgID">
    <vt:lpwstr/>
  </property>
  <property fmtid="{D5CDD505-2E9C-101B-9397-08002B2CF9AE}" pid="11" name="MediaServiceImageTags">
    <vt:lpwstr/>
  </property>
  <property fmtid="{D5CDD505-2E9C-101B-9397-08002B2CF9AE}" pid="12" name="ComplianceAssetId">
    <vt:lpwstr/>
  </property>
  <property fmtid="{D5CDD505-2E9C-101B-9397-08002B2CF9AE}" pid="13" name="TemplateUrl">
    <vt:lpwstr/>
  </property>
  <property fmtid="{D5CDD505-2E9C-101B-9397-08002B2CF9AE}" pid="14" name="_ExtendedDescription">
    <vt:lpwstr/>
  </property>
  <property fmtid="{D5CDD505-2E9C-101B-9397-08002B2CF9AE}" pid="15" name="TriggerFlowInfo">
    <vt:lpwstr/>
  </property>
  <property fmtid="{D5CDD505-2E9C-101B-9397-08002B2CF9AE}" pid="16" name="xd_Signature">
    <vt:bool>false</vt:bool>
  </property>
</Properties>
</file>